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17"/>
  </p:notesMasterIdLst>
  <p:handoutMasterIdLst>
    <p:handoutMasterId r:id="rId118"/>
  </p:handoutMasterIdLst>
  <p:sldIdLst>
    <p:sldId id="1756" r:id="rId2"/>
    <p:sldId id="1759" r:id="rId3"/>
    <p:sldId id="1760" r:id="rId4"/>
    <p:sldId id="1893" r:id="rId5"/>
    <p:sldId id="1757" r:id="rId6"/>
    <p:sldId id="1885" r:id="rId7"/>
    <p:sldId id="1868" r:id="rId8"/>
    <p:sldId id="1758" r:id="rId9"/>
    <p:sldId id="1761" r:id="rId10"/>
    <p:sldId id="1762" r:id="rId11"/>
    <p:sldId id="1763" r:id="rId12"/>
    <p:sldId id="1765" r:id="rId13"/>
    <p:sldId id="1766" r:id="rId14"/>
    <p:sldId id="1767" r:id="rId15"/>
    <p:sldId id="1768" r:id="rId16"/>
    <p:sldId id="1770" r:id="rId17"/>
    <p:sldId id="1772" r:id="rId18"/>
    <p:sldId id="1773" r:id="rId19"/>
    <p:sldId id="1775" r:id="rId20"/>
    <p:sldId id="1776" r:id="rId21"/>
    <p:sldId id="1777" r:id="rId22"/>
    <p:sldId id="1778" r:id="rId23"/>
    <p:sldId id="1779" r:id="rId24"/>
    <p:sldId id="1781" r:id="rId25"/>
    <p:sldId id="1783" r:id="rId26"/>
    <p:sldId id="1784" r:id="rId27"/>
    <p:sldId id="1785" r:id="rId28"/>
    <p:sldId id="1787" r:id="rId29"/>
    <p:sldId id="1815" r:id="rId30"/>
    <p:sldId id="1816" r:id="rId31"/>
    <p:sldId id="1818" r:id="rId32"/>
    <p:sldId id="1819" r:id="rId33"/>
    <p:sldId id="1820" r:id="rId34"/>
    <p:sldId id="1774" r:id="rId35"/>
    <p:sldId id="1782" r:id="rId36"/>
    <p:sldId id="1764" r:id="rId37"/>
    <p:sldId id="1771" r:id="rId38"/>
    <p:sldId id="1780" r:id="rId39"/>
    <p:sldId id="1788" r:id="rId40"/>
    <p:sldId id="1791" r:id="rId41"/>
    <p:sldId id="1792" r:id="rId42"/>
    <p:sldId id="1894" r:id="rId43"/>
    <p:sldId id="1795" r:id="rId44"/>
    <p:sldId id="1796" r:id="rId45"/>
    <p:sldId id="1794" r:id="rId46"/>
    <p:sldId id="1802" r:id="rId47"/>
    <p:sldId id="1803" r:id="rId48"/>
    <p:sldId id="1804" r:id="rId49"/>
    <p:sldId id="1806" r:id="rId50"/>
    <p:sldId id="1807" r:id="rId51"/>
    <p:sldId id="1829" r:id="rId52"/>
    <p:sldId id="1830" r:id="rId53"/>
    <p:sldId id="1831" r:id="rId54"/>
    <p:sldId id="1832" r:id="rId55"/>
    <p:sldId id="1833" r:id="rId56"/>
    <p:sldId id="1834" r:id="rId57"/>
    <p:sldId id="1797" r:id="rId58"/>
    <p:sldId id="1798" r:id="rId59"/>
    <p:sldId id="1799" r:id="rId60"/>
    <p:sldId id="1800" r:id="rId61"/>
    <p:sldId id="1801" r:id="rId62"/>
    <p:sldId id="1809" r:id="rId63"/>
    <p:sldId id="1810" r:id="rId64"/>
    <p:sldId id="1811" r:id="rId65"/>
    <p:sldId id="1812" r:id="rId66"/>
    <p:sldId id="1813" r:id="rId67"/>
    <p:sldId id="1863" r:id="rId68"/>
    <p:sldId id="1821" r:id="rId69"/>
    <p:sldId id="1822" r:id="rId70"/>
    <p:sldId id="1823" r:id="rId71"/>
    <p:sldId id="1849" r:id="rId72"/>
    <p:sldId id="1824" r:id="rId73"/>
    <p:sldId id="1825" r:id="rId74"/>
    <p:sldId id="1826" r:id="rId75"/>
    <p:sldId id="1827" r:id="rId76"/>
    <p:sldId id="1828" r:id="rId77"/>
    <p:sldId id="1846" r:id="rId78"/>
    <p:sldId id="1847" r:id="rId79"/>
    <p:sldId id="1848" r:id="rId80"/>
    <p:sldId id="1852" r:id="rId81"/>
    <p:sldId id="1853" r:id="rId82"/>
    <p:sldId id="1854" r:id="rId83"/>
    <p:sldId id="1855" r:id="rId84"/>
    <p:sldId id="1856" r:id="rId85"/>
    <p:sldId id="1857" r:id="rId86"/>
    <p:sldId id="1859" r:id="rId87"/>
    <p:sldId id="1861" r:id="rId88"/>
    <p:sldId id="1860" r:id="rId89"/>
    <p:sldId id="1862" r:id="rId90"/>
    <p:sldId id="1864" r:id="rId91"/>
    <p:sldId id="1865" r:id="rId92"/>
    <p:sldId id="1867" r:id="rId93"/>
    <p:sldId id="1876" r:id="rId94"/>
    <p:sldId id="1889" r:id="rId95"/>
    <p:sldId id="1888" r:id="rId96"/>
    <p:sldId id="1891" r:id="rId97"/>
    <p:sldId id="1890" r:id="rId98"/>
    <p:sldId id="1892" r:id="rId99"/>
    <p:sldId id="1905" r:id="rId100"/>
    <p:sldId id="1895" r:id="rId101"/>
    <p:sldId id="1896" r:id="rId102"/>
    <p:sldId id="1897" r:id="rId103"/>
    <p:sldId id="1879" r:id="rId104"/>
    <p:sldId id="1899" r:id="rId105"/>
    <p:sldId id="1900" r:id="rId106"/>
    <p:sldId id="1906" r:id="rId107"/>
    <p:sldId id="1898" r:id="rId108"/>
    <p:sldId id="1901" r:id="rId109"/>
    <p:sldId id="1881" r:id="rId110"/>
    <p:sldId id="1886" r:id="rId111"/>
    <p:sldId id="1902" r:id="rId112"/>
    <p:sldId id="1903" r:id="rId113"/>
    <p:sldId id="1882" r:id="rId114"/>
    <p:sldId id="1904" r:id="rId115"/>
    <p:sldId id="1884" r:id="rId116"/>
  </p:sldIdLst>
  <p:sldSz cx="9144000" cy="5143500" type="screen16x9"/>
  <p:notesSz cx="6858000" cy="9144000"/>
  <p:embeddedFontLst>
    <p:embeddedFont>
      <p:font typeface="Open Sans" panose="020B0606030504020204" pitchFamily="34" charset="0"/>
      <p:regular r:id="rId119"/>
      <p:bold r:id="rId120"/>
      <p:italic r:id="rId121"/>
      <p:boldItalic r:id="rId122"/>
    </p:embeddedFont>
    <p:embeddedFont>
      <p:font typeface="Raleway" pitchFamily="2" charset="0"/>
      <p:regular r:id="rId123"/>
      <p:bold r:id="rId124"/>
      <p:italic r:id="rId125"/>
      <p:boldItalic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2E9250-75C8-484C-A821-BCC3F525E3E1}">
          <p14:sldIdLst>
            <p14:sldId id="1756"/>
            <p14:sldId id="1759"/>
            <p14:sldId id="1760"/>
            <p14:sldId id="1893"/>
            <p14:sldId id="1757"/>
            <p14:sldId id="1885"/>
            <p14:sldId id="1868"/>
            <p14:sldId id="1758"/>
            <p14:sldId id="1761"/>
            <p14:sldId id="1762"/>
            <p14:sldId id="1763"/>
            <p14:sldId id="1765"/>
            <p14:sldId id="1766"/>
            <p14:sldId id="1767"/>
            <p14:sldId id="1768"/>
            <p14:sldId id="1770"/>
            <p14:sldId id="1772"/>
            <p14:sldId id="1773"/>
            <p14:sldId id="1775"/>
            <p14:sldId id="1776"/>
            <p14:sldId id="1777"/>
            <p14:sldId id="1778"/>
            <p14:sldId id="1779"/>
            <p14:sldId id="1781"/>
            <p14:sldId id="1783"/>
            <p14:sldId id="1784"/>
            <p14:sldId id="1785"/>
            <p14:sldId id="1787"/>
            <p14:sldId id="1815"/>
            <p14:sldId id="1816"/>
            <p14:sldId id="1818"/>
            <p14:sldId id="1819"/>
            <p14:sldId id="1820"/>
            <p14:sldId id="1774"/>
            <p14:sldId id="1782"/>
            <p14:sldId id="1764"/>
            <p14:sldId id="1771"/>
            <p14:sldId id="1780"/>
            <p14:sldId id="1788"/>
            <p14:sldId id="1791"/>
            <p14:sldId id="1792"/>
            <p14:sldId id="1894"/>
            <p14:sldId id="1795"/>
            <p14:sldId id="1796"/>
            <p14:sldId id="1794"/>
            <p14:sldId id="1802"/>
            <p14:sldId id="1803"/>
            <p14:sldId id="1804"/>
            <p14:sldId id="1806"/>
            <p14:sldId id="1807"/>
            <p14:sldId id="1829"/>
            <p14:sldId id="1830"/>
            <p14:sldId id="1831"/>
            <p14:sldId id="1832"/>
            <p14:sldId id="1833"/>
            <p14:sldId id="1834"/>
            <p14:sldId id="1797"/>
            <p14:sldId id="1798"/>
            <p14:sldId id="1799"/>
            <p14:sldId id="1800"/>
            <p14:sldId id="1801"/>
            <p14:sldId id="1809"/>
            <p14:sldId id="1810"/>
            <p14:sldId id="1811"/>
            <p14:sldId id="1812"/>
            <p14:sldId id="1813"/>
            <p14:sldId id="1863"/>
            <p14:sldId id="1821"/>
            <p14:sldId id="1822"/>
            <p14:sldId id="1823"/>
            <p14:sldId id="1849"/>
            <p14:sldId id="1824"/>
            <p14:sldId id="1825"/>
            <p14:sldId id="1826"/>
            <p14:sldId id="1827"/>
            <p14:sldId id="1828"/>
            <p14:sldId id="1846"/>
            <p14:sldId id="1847"/>
            <p14:sldId id="1848"/>
            <p14:sldId id="1852"/>
            <p14:sldId id="1853"/>
            <p14:sldId id="1854"/>
            <p14:sldId id="1855"/>
            <p14:sldId id="1856"/>
            <p14:sldId id="1857"/>
            <p14:sldId id="1859"/>
            <p14:sldId id="1861"/>
            <p14:sldId id="1860"/>
            <p14:sldId id="1862"/>
            <p14:sldId id="1864"/>
            <p14:sldId id="1865"/>
            <p14:sldId id="1867"/>
            <p14:sldId id="1876"/>
            <p14:sldId id="1889"/>
            <p14:sldId id="1888"/>
            <p14:sldId id="1891"/>
            <p14:sldId id="1890"/>
            <p14:sldId id="1892"/>
            <p14:sldId id="1905"/>
            <p14:sldId id="1895"/>
            <p14:sldId id="1896"/>
            <p14:sldId id="1897"/>
            <p14:sldId id="1879"/>
            <p14:sldId id="1899"/>
            <p14:sldId id="1900"/>
            <p14:sldId id="1906"/>
            <p14:sldId id="1898"/>
            <p14:sldId id="1901"/>
            <p14:sldId id="1881"/>
            <p14:sldId id="1886"/>
            <p14:sldId id="1902"/>
            <p14:sldId id="1903"/>
            <p14:sldId id="1882"/>
            <p14:sldId id="1904"/>
            <p14:sldId id="18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39C91D-8B18-4031-D35A-C58ECFA76BC0}" name="Insha Ahmed" initials="IA" userId="e66d2f0dd335ece8" providerId="Windows Live"/>
  <p188:author id="{33A82E32-E273-2F97-B53E-8CF3D9FCC8D7}" name="Jeevith G L" initials="JL" userId="e944e7898bb0e0c2" providerId="Windows Live"/>
  <p188:author id="{24A5DC4B-4D4B-2F99-AC91-5F3A0E04E587}" name="udit narayana" initials="un" userId="a6382a2cc5a5dea1" providerId="Windows Live"/>
  <p188:author id="{DD58A7D9-8375-86E9-007C-8C6FD3CFB95F}" name="Faizan Karim" initials="FK" userId="48c8ba92fda0d8b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Ankita Gupt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8E90"/>
    <a:srgbClr val="A02B93"/>
    <a:srgbClr val="92D050"/>
    <a:srgbClr val="2D8EA4"/>
    <a:srgbClr val="2CA17E"/>
    <a:srgbClr val="3D2CA2"/>
    <a:srgbClr val="4EA72E"/>
    <a:srgbClr val="2EA648"/>
    <a:srgbClr val="2C71A4"/>
    <a:srgbClr val="2C54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42C4E-DFE9-4857-80D2-51F3E76E7A62}" v="43" dt="2024-10-22T16:11:17.547"/>
    <p1510:client id="{0AFFDF7F-6E1E-4435-9F26-9C5DF7432D3A}" v="5265" dt="2024-10-22T15:09:33.469"/>
    <p1510:client id="{1DA73442-B3CE-445A-9625-A5AA18687005}" v="144" dt="2024-10-22T07:06:50.138"/>
    <p1510:client id="{31F0037C-2AAC-48CE-83A3-4E9DAA0EFC32}" v="169" dt="2024-10-22T07:32:33.927"/>
    <p1510:client id="{4BB6029A-C470-4B97-BA5B-D17F55EEC2C1}" v="961" dt="2024-10-22T08:30:29.264"/>
    <p1510:client id="{52E9DFE8-9478-7E64-CBB2-623F0FE8AB70}" v="557" dt="2024-10-22T14:32:53.277"/>
    <p1510:client id="{7DDBC451-6CC0-4EB1-A680-2F8F5AE734EF}" v="1503" dt="2024-10-22T14:32:29.687"/>
    <p1510:client id="{9F70BAB2-E750-42B6-B299-2F64E44E3060}" v="5" dt="2024-10-22T02:54:57.204"/>
    <p1510:client id="{D546A33B-E210-41EB-A79E-0EEC0024F1D5}" v="66" dt="2024-10-22T08:50:44.274"/>
  </p1510:revLst>
</p1510:revInfo>
</file>

<file path=ppt/tableStyles.xml><?xml version="1.0" encoding="utf-8"?>
<a:tblStyleLst xmlns:a="http://schemas.openxmlformats.org/drawingml/2006/main" def="{8EC7A202-D894-4549-BF34-816215706C42}">
  <a:tblStyle styleId="{8EC7A202-D894-4549-BF34-816215706C42}" styleName="Table_0">
    <a:wholeTbl>
      <a:tcTxStyle>
        <a:font>
          <a:latin typeface="Arial"/>
          <a:ea typeface="Arial"/>
          <a:cs typeface="Arial"/>
        </a:font>
        <a:srgbClr val="000000"/>
      </a:tcTxStyle>
      <a:tcStyle>
        <a:tcBdr>
          <a:left>
            <a:ln cap="flat" cmpd="sng">
              <a:solidFill>
                <a:srgbClr val="000000"/>
              </a:solidFill>
              <a:prstDash val="solid"/>
              <a:round/>
              <a:headEnd type="none" w="sm" len="sm"/>
              <a:tailEnd type="none" w="sm" len="sm"/>
            </a:ln>
          </a:left>
          <a:right>
            <a:ln cap="flat" cmpd="sng">
              <a:solidFill>
                <a:srgbClr val="000000"/>
              </a:solidFill>
              <a:prstDash val="solid"/>
              <a:round/>
              <a:headEnd type="none" w="sm" len="sm"/>
              <a:tailEnd type="none" w="sm" len="sm"/>
            </a:ln>
          </a:right>
          <a:top>
            <a:ln cap="flat" cmpd="sng">
              <a:solidFill>
                <a:srgbClr val="000000"/>
              </a:solidFill>
              <a:prstDash val="solid"/>
              <a:round/>
              <a:headEnd type="none" w="sm" len="sm"/>
              <a:tailEnd type="none" w="sm" len="sm"/>
            </a:ln>
          </a:top>
          <a:bottom>
            <a:ln cap="flat" cmpd="sng">
              <a:solidFill>
                <a:srgbClr val="000000"/>
              </a:solidFill>
              <a:prstDash val="solid"/>
              <a:round/>
              <a:headEnd type="none" w="sm" len="sm"/>
              <a:tailEnd type="none" w="sm" len="sm"/>
            </a:ln>
          </a:bottom>
          <a:insideH>
            <a:ln cap="flat" cmpd="sng">
              <a:solidFill>
                <a:srgbClr val="000000"/>
              </a:solidFill>
              <a:prstDash val="solid"/>
              <a:round/>
              <a:headEnd type="none" w="sm" len="sm"/>
              <a:tailEnd type="none" w="sm" len="sm"/>
            </a:ln>
          </a:insideH>
          <a:insideV>
            <a:ln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88" autoAdjust="0"/>
    <p:restoredTop sz="94660"/>
  </p:normalViewPr>
  <p:slideViewPr>
    <p:cSldViewPr snapToGrid="0">
      <p:cViewPr varScale="1">
        <p:scale>
          <a:sx n="103" d="100"/>
          <a:sy n="103" d="100"/>
        </p:scale>
        <p:origin x="269" y="58"/>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5.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handoutMaster" Target="handoutMasters/handoutMaster1.xml"/><Relationship Id="rId134"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6.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1.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2.fntdata"/><Relationship Id="rId12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jthakurxyz0933@outlook.com" userId="5de401e978417caa" providerId="Windows Live" clId="Web-{4F17359C-4F2E-E709-5811-473B0EB8A543}"/>
    <pc:docChg chg="modSld">
      <pc:chgData name="nirajthakurxyz0933@outlook.com" userId="5de401e978417caa" providerId="Windows Live" clId="Web-{4F17359C-4F2E-E709-5811-473B0EB8A543}" dt="2024-09-06T04:04:21.016" v="118" actId="20577"/>
      <pc:docMkLst>
        <pc:docMk/>
      </pc:docMkLst>
      <pc:sldChg chg="addSp delSp modSp">
        <pc:chgData name="nirajthakurxyz0933@outlook.com" userId="5de401e978417caa" providerId="Windows Live" clId="Web-{4F17359C-4F2E-E709-5811-473B0EB8A543}" dt="2024-09-06T04:04:21.016" v="118" actId="20577"/>
        <pc:sldMkLst>
          <pc:docMk/>
          <pc:sldMk cId="4089727758" sldId="1462"/>
        </pc:sldMkLst>
      </pc:sldChg>
      <pc:sldChg chg="modSp">
        <pc:chgData name="nirajthakurxyz0933@outlook.com" userId="5de401e978417caa" providerId="Windows Live" clId="Web-{4F17359C-4F2E-E709-5811-473B0EB8A543}" dt="2024-09-06T03:46:50.570" v="12" actId="1076"/>
        <pc:sldMkLst>
          <pc:docMk/>
          <pc:sldMk cId="2268687271" sldId="1485"/>
        </pc:sldMkLst>
      </pc:sldChg>
    </pc:docChg>
  </pc:docChgLst>
  <pc:docChgLst>
    <pc:chgData name="Insha Ahmed" userId="e66d2f0dd335ece8" providerId="Windows Live" clId="Web-{DDB847FA-FB8F-B456-A61C-C8650C93256B}"/>
    <pc:docChg chg="delSld modSld modSection">
      <pc:chgData name="Insha Ahmed" userId="e66d2f0dd335ece8" providerId="Windows Live" clId="Web-{DDB847FA-FB8F-B456-A61C-C8650C93256B}" dt="2024-09-22T12:11:59.890" v="221" actId="20577"/>
      <pc:docMkLst>
        <pc:docMk/>
      </pc:docMkLst>
      <pc:sldChg chg="modSp del">
        <pc:chgData name="Insha Ahmed" userId="e66d2f0dd335ece8" providerId="Windows Live" clId="Web-{DDB847FA-FB8F-B456-A61C-C8650C93256B}" dt="2024-09-22T11:49:00.517" v="194"/>
        <pc:sldMkLst>
          <pc:docMk/>
          <pc:sldMk cId="3385568503" sldId="1613"/>
        </pc:sldMkLst>
      </pc:sldChg>
      <pc:sldChg chg="modSp del">
        <pc:chgData name="Insha Ahmed" userId="e66d2f0dd335ece8" providerId="Windows Live" clId="Web-{DDB847FA-FB8F-B456-A61C-C8650C93256B}" dt="2024-09-22T11:49:03.689" v="195"/>
        <pc:sldMkLst>
          <pc:docMk/>
          <pc:sldMk cId="1030805443" sldId="1650"/>
        </pc:sldMkLst>
      </pc:sldChg>
      <pc:sldChg chg="del">
        <pc:chgData name="Insha Ahmed" userId="e66d2f0dd335ece8" providerId="Windows Live" clId="Web-{DDB847FA-FB8F-B456-A61C-C8650C93256B}" dt="2024-09-22T11:06:35.556" v="6"/>
        <pc:sldMkLst>
          <pc:docMk/>
          <pc:sldMk cId="1023858129" sldId="1761"/>
        </pc:sldMkLst>
      </pc:sldChg>
      <pc:sldChg chg="addSp delSp modSp modNotes">
        <pc:chgData name="Insha Ahmed" userId="e66d2f0dd335ece8" providerId="Windows Live" clId="Web-{DDB847FA-FB8F-B456-A61C-C8650C93256B}" dt="2024-09-22T11:48:50.626" v="193" actId="20577"/>
        <pc:sldMkLst>
          <pc:docMk/>
          <pc:sldMk cId="1179237199" sldId="1766"/>
        </pc:sldMkLst>
      </pc:sldChg>
      <pc:sldChg chg="modSp">
        <pc:chgData name="Insha Ahmed" userId="e66d2f0dd335ece8" providerId="Windows Live" clId="Web-{DDB847FA-FB8F-B456-A61C-C8650C93256B}" dt="2024-09-22T12:11:59.890" v="221" actId="20577"/>
        <pc:sldMkLst>
          <pc:docMk/>
          <pc:sldMk cId="3411871211" sldId="1768"/>
        </pc:sldMkLst>
      </pc:sldChg>
    </pc:docChg>
  </pc:docChgLst>
  <pc:docChgLst>
    <pc:chgData name="Insha Ahmed" userId="e66d2f0dd335ece8" providerId="Windows Live" clId="Web-{DEADEB81-84CE-4926-9648-97932E1B466E}"/>
    <pc:docChg chg="modSld">
      <pc:chgData name="Insha Ahmed" userId="e66d2f0dd335ece8" providerId="Windows Live" clId="Web-{DEADEB81-84CE-4926-9648-97932E1B466E}" dt="2024-09-25T00:34:58.098" v="654"/>
      <pc:docMkLst>
        <pc:docMk/>
      </pc:docMkLst>
      <pc:sldChg chg="modNotes">
        <pc:chgData name="Insha Ahmed" userId="e66d2f0dd335ece8" providerId="Windows Live" clId="Web-{DEADEB81-84CE-4926-9648-97932E1B466E}" dt="2024-09-25T00:34:58.098" v="654"/>
        <pc:sldMkLst>
          <pc:docMk/>
          <pc:sldMk cId="3024404425" sldId="1609"/>
        </pc:sldMkLst>
      </pc:sldChg>
      <pc:sldChg chg="modNotes">
        <pc:chgData name="Insha Ahmed" userId="e66d2f0dd335ece8" providerId="Windows Live" clId="Web-{DEADEB81-84CE-4926-9648-97932E1B466E}" dt="2024-09-25T00:27:53.617" v="304"/>
        <pc:sldMkLst>
          <pc:docMk/>
          <pc:sldMk cId="1866060460" sldId="1611"/>
        </pc:sldMkLst>
      </pc:sldChg>
      <pc:sldChg chg="modNotes">
        <pc:chgData name="Insha Ahmed" userId="e66d2f0dd335ece8" providerId="Windows Live" clId="Web-{DEADEB81-84CE-4926-9648-97932E1B466E}" dt="2024-09-25T00:23:50.766" v="136"/>
        <pc:sldMkLst>
          <pc:docMk/>
          <pc:sldMk cId="309841443" sldId="1776"/>
        </pc:sldMkLst>
      </pc:sldChg>
    </pc:docChg>
  </pc:docChgLst>
  <pc:docChgLst>
    <pc:chgData name="nirajthakurxyz0933@outlook.com" userId="5de401e978417caa" providerId="Windows Live" clId="Web-{3AE3C646-7666-45A3-6C19-3200CC13238D}"/>
    <pc:docChg chg="addSld modSld modSection">
      <pc:chgData name="nirajthakurxyz0933@outlook.com" userId="5de401e978417caa" providerId="Windows Live" clId="Web-{3AE3C646-7666-45A3-6C19-3200CC13238D}" dt="2024-09-30T07:07:39.258" v="120"/>
      <pc:docMkLst>
        <pc:docMk/>
      </pc:docMkLst>
      <pc:sldChg chg="addSp delSp modSp add replId">
        <pc:chgData name="nirajthakurxyz0933@outlook.com" userId="5de401e978417caa" providerId="Windows Live" clId="Web-{3AE3C646-7666-45A3-6C19-3200CC13238D}" dt="2024-09-30T07:07:39.258" v="120"/>
        <pc:sldMkLst>
          <pc:docMk/>
          <pc:sldMk cId="2844765078" sldId="1897"/>
        </pc:sldMkLst>
      </pc:sldChg>
      <pc:sldChg chg="delSp add replId">
        <pc:chgData name="nirajthakurxyz0933@outlook.com" userId="5de401e978417caa" providerId="Windows Live" clId="Web-{3AE3C646-7666-45A3-6C19-3200CC13238D}" dt="2024-09-30T04:01:37.551" v="10"/>
        <pc:sldMkLst>
          <pc:docMk/>
          <pc:sldMk cId="3783801638" sldId="1898"/>
        </pc:sldMkLst>
      </pc:sldChg>
    </pc:docChg>
  </pc:docChgLst>
  <pc:docChgLst>
    <pc:chgData name="Prabhjot Singh" userId="a695ec22ab1f4445" providerId="Windows Live" clId="Web-{777DECFF-ABBF-4132-9709-828DEAF9C949}"/>
    <pc:docChg chg="modSld">
      <pc:chgData name="Prabhjot Singh" userId="a695ec22ab1f4445" providerId="Windows Live" clId="Web-{777DECFF-ABBF-4132-9709-828DEAF9C949}" dt="2024-10-20T13:53:36.252" v="1" actId="20577"/>
      <pc:docMkLst>
        <pc:docMk/>
      </pc:docMkLst>
      <pc:sldChg chg="modSp">
        <pc:chgData name="Prabhjot Singh" userId="a695ec22ab1f4445" providerId="Windows Live" clId="Web-{777DECFF-ABBF-4132-9709-828DEAF9C949}" dt="2024-10-20T13:53:36.252" v="1" actId="20577"/>
        <pc:sldMkLst>
          <pc:docMk/>
          <pc:sldMk cId="2697524453" sldId="1793"/>
        </pc:sldMkLst>
        <pc:spChg chg="mod">
          <ac:chgData name="Prabhjot Singh" userId="a695ec22ab1f4445" providerId="Windows Live" clId="Web-{777DECFF-ABBF-4132-9709-828DEAF9C949}" dt="2024-10-20T13:53:36.252" v="1" actId="20577"/>
          <ac:spMkLst>
            <pc:docMk/>
            <pc:sldMk cId="2697524453" sldId="1793"/>
            <ac:spMk id="3" creationId="{E33D348E-4F05-EB4E-A6D8-D319B7089642}"/>
          </ac:spMkLst>
        </pc:spChg>
      </pc:sldChg>
    </pc:docChg>
  </pc:docChgLst>
  <pc:docChgLst>
    <pc:chgData name="Arpit Sehgal" userId="f004882aa4667115" providerId="Windows Live" clId="Web-{31F0037C-2AAC-48CE-83A3-4E9DAA0EFC32}"/>
    <pc:docChg chg="addSld delSld modSld modSection">
      <pc:chgData name="Arpit Sehgal" userId="f004882aa4667115" providerId="Windows Live" clId="Web-{31F0037C-2AAC-48CE-83A3-4E9DAA0EFC32}" dt="2024-10-22T07:32:33.927" v="119"/>
      <pc:docMkLst>
        <pc:docMk/>
      </pc:docMkLst>
      <pc:sldChg chg="del">
        <pc:chgData name="Arpit Sehgal" userId="f004882aa4667115" providerId="Windows Live" clId="Web-{31F0037C-2AAC-48CE-83A3-4E9DAA0EFC32}" dt="2024-10-22T07:17:32.692" v="10"/>
        <pc:sldMkLst>
          <pc:docMk/>
          <pc:sldMk cId="1009045345" sldId="1786"/>
        </pc:sldMkLst>
      </pc:sldChg>
      <pc:sldChg chg="modSp del">
        <pc:chgData name="Arpit Sehgal" userId="f004882aa4667115" providerId="Windows Live" clId="Web-{31F0037C-2AAC-48CE-83A3-4E9DAA0EFC32}" dt="2024-10-22T07:21:31.396" v="76"/>
        <pc:sldMkLst>
          <pc:docMk/>
          <pc:sldMk cId="156070119" sldId="1877"/>
        </pc:sldMkLst>
        <pc:spChg chg="mod">
          <ac:chgData name="Arpit Sehgal" userId="f004882aa4667115" providerId="Windows Live" clId="Web-{31F0037C-2AAC-48CE-83A3-4E9DAA0EFC32}" dt="2024-10-22T07:18:55.870" v="16" actId="20577"/>
          <ac:spMkLst>
            <pc:docMk/>
            <pc:sldMk cId="156070119" sldId="1877"/>
            <ac:spMk id="3" creationId="{0DBA328A-70B3-C364-B4BB-C3E9F877D81B}"/>
          </ac:spMkLst>
        </pc:spChg>
      </pc:sldChg>
      <pc:sldChg chg="del">
        <pc:chgData name="Arpit Sehgal" userId="f004882aa4667115" providerId="Windows Live" clId="Web-{31F0037C-2AAC-48CE-83A3-4E9DAA0EFC32}" dt="2024-10-22T07:32:33.927" v="119"/>
        <pc:sldMkLst>
          <pc:docMk/>
          <pc:sldMk cId="2238592971" sldId="1878"/>
        </pc:sldMkLst>
      </pc:sldChg>
      <pc:sldChg chg="addSp delSp modSp add replId">
        <pc:chgData name="Arpit Sehgal" userId="f004882aa4667115" providerId="Windows Live" clId="Web-{31F0037C-2AAC-48CE-83A3-4E9DAA0EFC32}" dt="2024-10-22T07:17:36.473" v="11" actId="1076"/>
        <pc:sldMkLst>
          <pc:docMk/>
          <pc:sldMk cId="4071811259" sldId="1894"/>
        </pc:sldMkLst>
        <pc:spChg chg="del">
          <ac:chgData name="Arpit Sehgal" userId="f004882aa4667115" providerId="Windows Live" clId="Web-{31F0037C-2AAC-48CE-83A3-4E9DAA0EFC32}" dt="2024-10-22T07:15:56.607" v="1"/>
          <ac:spMkLst>
            <pc:docMk/>
            <pc:sldMk cId="4071811259" sldId="1894"/>
            <ac:spMk id="2" creationId="{3E0A1315-0F43-4912-136B-8B744D3B4621}"/>
          </ac:spMkLst>
        </pc:spChg>
        <pc:spChg chg="del">
          <ac:chgData name="Arpit Sehgal" userId="f004882aa4667115" providerId="Windows Live" clId="Web-{31F0037C-2AAC-48CE-83A3-4E9DAA0EFC32}" dt="2024-10-22T07:16:05.530" v="2"/>
          <ac:spMkLst>
            <pc:docMk/>
            <pc:sldMk cId="4071811259" sldId="1894"/>
            <ac:spMk id="3" creationId="{E33D348E-4F05-EB4E-A6D8-D319B7089642}"/>
          </ac:spMkLst>
        </pc:spChg>
        <pc:spChg chg="add del mod">
          <ac:chgData name="Arpit Sehgal" userId="f004882aa4667115" providerId="Windows Live" clId="Web-{31F0037C-2AAC-48CE-83A3-4E9DAA0EFC32}" dt="2024-10-22T07:16:10.827" v="3"/>
          <ac:spMkLst>
            <pc:docMk/>
            <pc:sldMk cId="4071811259" sldId="1894"/>
            <ac:spMk id="5" creationId="{2151BF93-4C0D-8959-025A-66D7B8CA3D5F}"/>
          </ac:spMkLst>
        </pc:spChg>
        <pc:spChg chg="add mod">
          <ac:chgData name="Arpit Sehgal" userId="f004882aa4667115" providerId="Windows Live" clId="Web-{31F0037C-2AAC-48CE-83A3-4E9DAA0EFC32}" dt="2024-10-22T07:17:36.473" v="11" actId="1076"/>
          <ac:spMkLst>
            <pc:docMk/>
            <pc:sldMk cId="4071811259" sldId="1894"/>
            <ac:spMk id="6" creationId="{962F730C-A98B-442E-BC87-7464A4EF34A8}"/>
          </ac:spMkLst>
        </pc:spChg>
        <pc:spChg chg="add mod">
          <ac:chgData name="Arpit Sehgal" userId="f004882aa4667115" providerId="Windows Live" clId="Web-{31F0037C-2AAC-48CE-83A3-4E9DAA0EFC32}" dt="2024-10-22T07:17:24.519" v="8"/>
          <ac:spMkLst>
            <pc:docMk/>
            <pc:sldMk cId="4071811259" sldId="1894"/>
            <ac:spMk id="8" creationId="{8B5B559B-F2C2-4B8E-FBDF-4EF467E9A483}"/>
          </ac:spMkLst>
        </pc:spChg>
      </pc:sldChg>
      <pc:sldChg chg="addSp delSp modSp add replId">
        <pc:chgData name="Arpit Sehgal" userId="f004882aa4667115" providerId="Windows Live" clId="Web-{31F0037C-2AAC-48CE-83A3-4E9DAA0EFC32}" dt="2024-10-22T07:21:17.676" v="75" actId="20577"/>
        <pc:sldMkLst>
          <pc:docMk/>
          <pc:sldMk cId="682510442" sldId="1895"/>
        </pc:sldMkLst>
        <pc:spChg chg="add mod">
          <ac:chgData name="Arpit Sehgal" userId="f004882aa4667115" providerId="Windows Live" clId="Web-{31F0037C-2AAC-48CE-83A3-4E9DAA0EFC32}" dt="2024-10-22T07:19:10.058" v="20" actId="1076"/>
          <ac:spMkLst>
            <pc:docMk/>
            <pc:sldMk cId="682510442" sldId="1895"/>
            <ac:spMk id="2" creationId="{C027D511-3584-40D2-F88A-819D109F98FC}"/>
          </ac:spMkLst>
        </pc:spChg>
        <pc:spChg chg="del">
          <ac:chgData name="Arpit Sehgal" userId="f004882aa4667115" providerId="Windows Live" clId="Web-{31F0037C-2AAC-48CE-83A3-4E9DAA0EFC32}" dt="2024-10-22T07:18:40.681" v="13"/>
          <ac:spMkLst>
            <pc:docMk/>
            <pc:sldMk cId="682510442" sldId="1895"/>
            <ac:spMk id="3" creationId="{0DBA328A-70B3-C364-B4BB-C3E9F877D81B}"/>
          </ac:spMkLst>
        </pc:spChg>
        <pc:spChg chg="add mod">
          <ac:chgData name="Arpit Sehgal" userId="f004882aa4667115" providerId="Windows Live" clId="Web-{31F0037C-2AAC-48CE-83A3-4E9DAA0EFC32}" dt="2024-10-22T07:19:49.733" v="28" actId="1076"/>
          <ac:spMkLst>
            <pc:docMk/>
            <pc:sldMk cId="682510442" sldId="1895"/>
            <ac:spMk id="4" creationId="{853C3CDE-EBCD-4243-9E63-026AA66C51C2}"/>
          </ac:spMkLst>
        </pc:spChg>
        <pc:spChg chg="add del mod">
          <ac:chgData name="Arpit Sehgal" userId="f004882aa4667115" providerId="Windows Live" clId="Web-{31F0037C-2AAC-48CE-83A3-4E9DAA0EFC32}" dt="2024-10-22T07:19:39.060" v="25"/>
          <ac:spMkLst>
            <pc:docMk/>
            <pc:sldMk cId="682510442" sldId="1895"/>
            <ac:spMk id="5" creationId="{B9A99DF8-875D-23D3-0BCA-0DF708D25FA1}"/>
          </ac:spMkLst>
        </pc:spChg>
        <pc:spChg chg="add mod">
          <ac:chgData name="Arpit Sehgal" userId="f004882aa4667115" providerId="Windows Live" clId="Web-{31F0037C-2AAC-48CE-83A3-4E9DAA0EFC32}" dt="2024-10-22T07:20:25.532" v="62" actId="1076"/>
          <ac:spMkLst>
            <pc:docMk/>
            <pc:sldMk cId="682510442" sldId="1895"/>
            <ac:spMk id="6" creationId="{A7027D4D-0D76-713F-7E8A-7479114F3799}"/>
          </ac:spMkLst>
        </pc:spChg>
        <pc:spChg chg="add mod">
          <ac:chgData name="Arpit Sehgal" userId="f004882aa4667115" providerId="Windows Live" clId="Web-{31F0037C-2AAC-48CE-83A3-4E9DAA0EFC32}" dt="2024-10-22T07:21:17.676" v="75" actId="20577"/>
          <ac:spMkLst>
            <pc:docMk/>
            <pc:sldMk cId="682510442" sldId="1895"/>
            <ac:spMk id="7" creationId="{A719E2CD-21B0-0791-F095-8A0EFA7FB290}"/>
          </ac:spMkLst>
        </pc:spChg>
      </pc:sldChg>
      <pc:sldChg chg="addSp delSp modSp add replId">
        <pc:chgData name="Arpit Sehgal" userId="f004882aa4667115" providerId="Windows Live" clId="Web-{31F0037C-2AAC-48CE-83A3-4E9DAA0EFC32}" dt="2024-10-22T07:28:11.221" v="92" actId="14100"/>
        <pc:sldMkLst>
          <pc:docMk/>
          <pc:sldMk cId="2938364370" sldId="1896"/>
        </pc:sldMkLst>
        <pc:spChg chg="add del mod">
          <ac:chgData name="Arpit Sehgal" userId="f004882aa4667115" providerId="Windows Live" clId="Web-{31F0037C-2AAC-48CE-83A3-4E9DAA0EFC32}" dt="2024-10-22T07:27:53.938" v="89" actId="1076"/>
          <ac:spMkLst>
            <pc:docMk/>
            <pc:sldMk cId="2938364370" sldId="1896"/>
            <ac:spMk id="3" creationId="{0DBA328A-70B3-C364-B4BB-C3E9F877D81B}"/>
          </ac:spMkLst>
        </pc:spChg>
        <pc:picChg chg="add mod">
          <ac:chgData name="Arpit Sehgal" userId="f004882aa4667115" providerId="Windows Live" clId="Web-{31F0037C-2AAC-48CE-83A3-4E9DAA0EFC32}" dt="2024-10-22T07:28:11.221" v="92" actId="14100"/>
          <ac:picMkLst>
            <pc:docMk/>
            <pc:sldMk cId="2938364370" sldId="1896"/>
            <ac:picMk id="2" creationId="{856CBD12-F0F1-1447-168A-0924575B187F}"/>
          </ac:picMkLst>
        </pc:picChg>
      </pc:sldChg>
      <pc:sldChg chg="addSp delSp modSp add replId">
        <pc:chgData name="Arpit Sehgal" userId="f004882aa4667115" providerId="Windows Live" clId="Web-{31F0037C-2AAC-48CE-83A3-4E9DAA0EFC32}" dt="2024-10-22T07:32:25.661" v="118" actId="20577"/>
        <pc:sldMkLst>
          <pc:docMk/>
          <pc:sldMk cId="2826016053" sldId="1897"/>
        </pc:sldMkLst>
        <pc:spChg chg="add del">
          <ac:chgData name="Arpit Sehgal" userId="f004882aa4667115" providerId="Windows Live" clId="Web-{31F0037C-2AAC-48CE-83A3-4E9DAA0EFC32}" dt="2024-10-22T07:31:35.688" v="106"/>
          <ac:spMkLst>
            <pc:docMk/>
            <pc:sldMk cId="2826016053" sldId="1897"/>
            <ac:spMk id="5" creationId="{48165660-1786-E956-F231-9F3B875E163A}"/>
          </ac:spMkLst>
        </pc:spChg>
        <pc:spChg chg="add mod">
          <ac:chgData name="Arpit Sehgal" userId="f004882aa4667115" providerId="Windows Live" clId="Web-{31F0037C-2AAC-48CE-83A3-4E9DAA0EFC32}" dt="2024-10-22T07:32:25.661" v="118" actId="20577"/>
          <ac:spMkLst>
            <pc:docMk/>
            <pc:sldMk cId="2826016053" sldId="1897"/>
            <ac:spMk id="6" creationId="{F1C8903D-1C2B-960A-6863-40285CB5E451}"/>
          </ac:spMkLst>
        </pc:spChg>
        <pc:picChg chg="del">
          <ac:chgData name="Arpit Sehgal" userId="f004882aa4667115" providerId="Windows Live" clId="Web-{31F0037C-2AAC-48CE-83A3-4E9DAA0EFC32}" dt="2024-10-22T07:28:33.098" v="94"/>
          <ac:picMkLst>
            <pc:docMk/>
            <pc:sldMk cId="2826016053" sldId="1897"/>
            <ac:picMk id="2" creationId="{856CBD12-F0F1-1447-168A-0924575B187F}"/>
          </ac:picMkLst>
        </pc:picChg>
        <pc:picChg chg="add mod modCrop">
          <ac:chgData name="Arpit Sehgal" userId="f004882aa4667115" providerId="Windows Live" clId="Web-{31F0037C-2AAC-48CE-83A3-4E9DAA0EFC32}" dt="2024-10-22T07:31:16.781" v="104" actId="1076"/>
          <ac:picMkLst>
            <pc:docMk/>
            <pc:sldMk cId="2826016053" sldId="1897"/>
            <ac:picMk id="4" creationId="{26F124FD-4FBA-EF72-BE47-FB3AAA3168B5}"/>
          </ac:picMkLst>
        </pc:picChg>
      </pc:sldChg>
    </pc:docChg>
  </pc:docChgLst>
  <pc:docChgLst>
    <pc:chgData name="Insha Ahmed" userId="e66d2f0dd335ece8" providerId="Windows Live" clId="Web-{9226FD2C-636B-4B65-B67F-5D4E31FA571B}"/>
    <pc:docChg chg="modSld">
      <pc:chgData name="Insha Ahmed" userId="e66d2f0dd335ece8" providerId="Windows Live" clId="Web-{9226FD2C-636B-4B65-B67F-5D4E31FA571B}" dt="2024-09-30T03:04:21.614" v="56" actId="20577"/>
      <pc:docMkLst>
        <pc:docMk/>
      </pc:docMkLst>
      <pc:sldChg chg="modSp">
        <pc:chgData name="Insha Ahmed" userId="e66d2f0dd335ece8" providerId="Windows Live" clId="Web-{9226FD2C-636B-4B65-B67F-5D4E31FA571B}" dt="2024-09-30T03:00:43.811" v="42" actId="20577"/>
        <pc:sldMkLst>
          <pc:docMk/>
          <pc:sldMk cId="3434070695" sldId="1872"/>
        </pc:sldMkLst>
      </pc:sldChg>
      <pc:sldChg chg="modSp">
        <pc:chgData name="Insha Ahmed" userId="e66d2f0dd335ece8" providerId="Windows Live" clId="Web-{9226FD2C-636B-4B65-B67F-5D4E31FA571B}" dt="2024-09-30T03:01:52.672" v="47" actId="20577"/>
        <pc:sldMkLst>
          <pc:docMk/>
          <pc:sldMk cId="475538506" sldId="1888"/>
        </pc:sldMkLst>
      </pc:sldChg>
      <pc:sldChg chg="modSp">
        <pc:chgData name="Insha Ahmed" userId="e66d2f0dd335ece8" providerId="Windows Live" clId="Web-{9226FD2C-636B-4B65-B67F-5D4E31FA571B}" dt="2024-09-30T03:03:04.503" v="51" actId="20577"/>
        <pc:sldMkLst>
          <pc:docMk/>
          <pc:sldMk cId="1250591683" sldId="1889"/>
        </pc:sldMkLst>
      </pc:sldChg>
      <pc:sldChg chg="addSp delSp modSp modNotes">
        <pc:chgData name="Insha Ahmed" userId="e66d2f0dd335ece8" providerId="Windows Live" clId="Web-{9226FD2C-636B-4B65-B67F-5D4E31FA571B}" dt="2024-09-30T03:01:05.905" v="43" actId="20577"/>
        <pc:sldMkLst>
          <pc:docMk/>
          <pc:sldMk cId="2145789596" sldId="1890"/>
        </pc:sldMkLst>
      </pc:sldChg>
      <pc:sldChg chg="modSp">
        <pc:chgData name="Insha Ahmed" userId="e66d2f0dd335ece8" providerId="Windows Live" clId="Web-{9226FD2C-636B-4B65-B67F-5D4E31FA571B}" dt="2024-09-30T03:04:21.614" v="56" actId="20577"/>
        <pc:sldMkLst>
          <pc:docMk/>
          <pc:sldMk cId="4054379299" sldId="1891"/>
        </pc:sldMkLst>
      </pc:sldChg>
      <pc:sldChg chg="modSp">
        <pc:chgData name="Insha Ahmed" userId="e66d2f0dd335ece8" providerId="Windows Live" clId="Web-{9226FD2C-636B-4B65-B67F-5D4E31FA571B}" dt="2024-09-30T03:01:31.797" v="45" actId="20577"/>
        <pc:sldMkLst>
          <pc:docMk/>
          <pc:sldMk cId="1043357558" sldId="1892"/>
        </pc:sldMkLst>
      </pc:sldChg>
      <pc:sldChg chg="modSp">
        <pc:chgData name="Insha Ahmed" userId="e66d2f0dd335ece8" providerId="Windows Live" clId="Web-{9226FD2C-636B-4B65-B67F-5D4E31FA571B}" dt="2024-09-30T03:01:42.438" v="46" actId="20577"/>
        <pc:sldMkLst>
          <pc:docMk/>
          <pc:sldMk cId="2129287471" sldId="1893"/>
        </pc:sldMkLst>
      </pc:sldChg>
      <pc:sldChg chg="modSp">
        <pc:chgData name="Insha Ahmed" userId="e66d2f0dd335ece8" providerId="Windows Live" clId="Web-{9226FD2C-636B-4B65-B67F-5D4E31FA571B}" dt="2024-09-30T03:01:16.328" v="44" actId="20577"/>
        <pc:sldMkLst>
          <pc:docMk/>
          <pc:sldMk cId="3345027511" sldId="1895"/>
        </pc:sldMkLst>
      </pc:sldChg>
    </pc:docChg>
  </pc:docChgLst>
  <pc:docChgLst>
    <pc:chgData name="Jeevith G L" userId="e944e7898bb0e0c2" providerId="Windows Live" clId="Web-{8587F785-8C74-4FA8-80B8-37DD2732D2F2}"/>
    <pc:docChg chg="addSld delSld modSld sldOrd modSection">
      <pc:chgData name="Jeevith G L" userId="e944e7898bb0e0c2" providerId="Windows Live" clId="Web-{8587F785-8C74-4FA8-80B8-37DD2732D2F2}" dt="2024-09-09T06:19:26.148" v="426" actId="20577"/>
      <pc:docMkLst>
        <pc:docMk/>
      </pc:docMkLst>
      <pc:sldChg chg="modSp">
        <pc:chgData name="Jeevith G L" userId="e944e7898bb0e0c2" providerId="Windows Live" clId="Web-{8587F785-8C74-4FA8-80B8-37DD2732D2F2}" dt="2024-09-09T05:29:13.428" v="235" actId="14100"/>
        <pc:sldMkLst>
          <pc:docMk/>
          <pc:sldMk cId="329116932" sldId="1436"/>
        </pc:sldMkLst>
      </pc:sldChg>
      <pc:sldChg chg="modSp">
        <pc:chgData name="Jeevith G L" userId="e944e7898bb0e0c2" providerId="Windows Live" clId="Web-{8587F785-8C74-4FA8-80B8-37DD2732D2F2}" dt="2024-09-09T05:15:51.617" v="43" actId="20577"/>
        <pc:sldMkLst>
          <pc:docMk/>
          <pc:sldMk cId="892375763" sldId="1465"/>
        </pc:sldMkLst>
      </pc:sldChg>
      <pc:sldChg chg="modSp">
        <pc:chgData name="Jeevith G L" userId="e944e7898bb0e0c2" providerId="Windows Live" clId="Web-{8587F785-8C74-4FA8-80B8-37DD2732D2F2}" dt="2024-09-09T05:12:04.733" v="12" actId="14100"/>
        <pc:sldMkLst>
          <pc:docMk/>
          <pc:sldMk cId="405816380" sldId="1466"/>
        </pc:sldMkLst>
      </pc:sldChg>
      <pc:sldChg chg="modSp ord">
        <pc:chgData name="Jeevith G L" userId="e944e7898bb0e0c2" providerId="Windows Live" clId="Web-{8587F785-8C74-4FA8-80B8-37DD2732D2F2}" dt="2024-09-09T05:43:01.664" v="246"/>
        <pc:sldMkLst>
          <pc:docMk/>
          <pc:sldMk cId="3783854840" sldId="1587"/>
        </pc:sldMkLst>
      </pc:sldChg>
      <pc:sldChg chg="del">
        <pc:chgData name="Jeevith G L" userId="e944e7898bb0e0c2" providerId="Windows Live" clId="Web-{8587F785-8C74-4FA8-80B8-37DD2732D2F2}" dt="2024-09-09T06:03:44.180" v="275"/>
        <pc:sldMkLst>
          <pc:docMk/>
          <pc:sldMk cId="1122812498" sldId="1588"/>
        </pc:sldMkLst>
      </pc:sldChg>
      <pc:sldChg chg="del">
        <pc:chgData name="Jeevith G L" userId="e944e7898bb0e0c2" providerId="Windows Live" clId="Web-{8587F785-8C74-4FA8-80B8-37DD2732D2F2}" dt="2024-09-09T06:03:54.321" v="276"/>
        <pc:sldMkLst>
          <pc:docMk/>
          <pc:sldMk cId="3714918021" sldId="1589"/>
        </pc:sldMkLst>
      </pc:sldChg>
      <pc:sldChg chg="del">
        <pc:chgData name="Jeevith G L" userId="e944e7898bb0e0c2" providerId="Windows Live" clId="Web-{8587F785-8C74-4FA8-80B8-37DD2732D2F2}" dt="2024-09-09T06:03:54.321" v="279"/>
        <pc:sldMkLst>
          <pc:docMk/>
          <pc:sldMk cId="2009185921" sldId="1590"/>
        </pc:sldMkLst>
      </pc:sldChg>
      <pc:sldChg chg="del">
        <pc:chgData name="Jeevith G L" userId="e944e7898bb0e0c2" providerId="Windows Live" clId="Web-{8587F785-8C74-4FA8-80B8-37DD2732D2F2}" dt="2024-09-09T06:03:54.321" v="278"/>
        <pc:sldMkLst>
          <pc:docMk/>
          <pc:sldMk cId="813051955" sldId="1591"/>
        </pc:sldMkLst>
      </pc:sldChg>
      <pc:sldChg chg="del">
        <pc:chgData name="Jeevith G L" userId="e944e7898bb0e0c2" providerId="Windows Live" clId="Web-{8587F785-8C74-4FA8-80B8-37DD2732D2F2}" dt="2024-09-09T06:03:54.321" v="277"/>
        <pc:sldMkLst>
          <pc:docMk/>
          <pc:sldMk cId="2273965168" sldId="1592"/>
        </pc:sldMkLst>
      </pc:sldChg>
      <pc:sldChg chg="modSp add replId">
        <pc:chgData name="Jeevith G L" userId="e944e7898bb0e0c2" providerId="Windows Live" clId="Web-{8587F785-8C74-4FA8-80B8-37DD2732D2F2}" dt="2024-09-09T05:16:55.729" v="51" actId="1076"/>
        <pc:sldMkLst>
          <pc:docMk/>
          <pc:sldMk cId="193068083" sldId="1615"/>
        </pc:sldMkLst>
      </pc:sldChg>
      <pc:sldChg chg="modSp add replId">
        <pc:chgData name="Jeevith G L" userId="e944e7898bb0e0c2" providerId="Windows Live" clId="Web-{8587F785-8C74-4FA8-80B8-37DD2732D2F2}" dt="2024-09-09T05:18:23.154" v="63" actId="1076"/>
        <pc:sldMkLst>
          <pc:docMk/>
          <pc:sldMk cId="213584057" sldId="1616"/>
        </pc:sldMkLst>
      </pc:sldChg>
      <pc:sldChg chg="modSp add replId">
        <pc:chgData name="Jeevith G L" userId="e944e7898bb0e0c2" providerId="Windows Live" clId="Web-{8587F785-8C74-4FA8-80B8-37DD2732D2F2}" dt="2024-09-09T05:20:52.956" v="102" actId="20577"/>
        <pc:sldMkLst>
          <pc:docMk/>
          <pc:sldMk cId="1353757280" sldId="1617"/>
        </pc:sldMkLst>
      </pc:sldChg>
      <pc:sldChg chg="modSp add replId">
        <pc:chgData name="Jeevith G L" userId="e944e7898bb0e0c2" providerId="Windows Live" clId="Web-{8587F785-8C74-4FA8-80B8-37DD2732D2F2}" dt="2024-09-09T05:21:38.677" v="119" actId="14100"/>
        <pc:sldMkLst>
          <pc:docMk/>
          <pc:sldMk cId="4033072578" sldId="1618"/>
        </pc:sldMkLst>
      </pc:sldChg>
      <pc:sldChg chg="modSp add replId">
        <pc:chgData name="Jeevith G L" userId="e944e7898bb0e0c2" providerId="Windows Live" clId="Web-{8587F785-8C74-4FA8-80B8-37DD2732D2F2}" dt="2024-09-09T05:20:00.220" v="88" actId="20577"/>
        <pc:sldMkLst>
          <pc:docMk/>
          <pc:sldMk cId="3072102232" sldId="1619"/>
        </pc:sldMkLst>
      </pc:sldChg>
      <pc:sldChg chg="modSp new">
        <pc:chgData name="Jeevith G L" userId="e944e7898bb0e0c2" providerId="Windows Live" clId="Web-{8587F785-8C74-4FA8-80B8-37DD2732D2F2}" dt="2024-09-09T05:28:10.473" v="225" actId="14100"/>
        <pc:sldMkLst>
          <pc:docMk/>
          <pc:sldMk cId="409754761" sldId="1620"/>
        </pc:sldMkLst>
      </pc:sldChg>
      <pc:sldChg chg="modSp add replId">
        <pc:chgData name="Jeevith G L" userId="e944e7898bb0e0c2" providerId="Windows Live" clId="Web-{8587F785-8C74-4FA8-80B8-37DD2732D2F2}" dt="2024-09-09T05:27:40.034" v="213" actId="14100"/>
        <pc:sldMkLst>
          <pc:docMk/>
          <pc:sldMk cId="830104758" sldId="1621"/>
        </pc:sldMkLst>
      </pc:sldChg>
      <pc:sldChg chg="modSp add replId">
        <pc:chgData name="Jeevith G L" userId="e944e7898bb0e0c2" providerId="Windows Live" clId="Web-{8587F785-8C74-4FA8-80B8-37DD2732D2F2}" dt="2024-09-09T05:27:04.064" v="200" actId="14100"/>
        <pc:sldMkLst>
          <pc:docMk/>
          <pc:sldMk cId="3297331175" sldId="1622"/>
        </pc:sldMkLst>
      </pc:sldChg>
      <pc:sldChg chg="modSp add replId">
        <pc:chgData name="Jeevith G L" userId="e944e7898bb0e0c2" providerId="Windows Live" clId="Web-{8587F785-8C74-4FA8-80B8-37DD2732D2F2}" dt="2024-09-09T05:26:22.469" v="185" actId="14100"/>
        <pc:sldMkLst>
          <pc:docMk/>
          <pc:sldMk cId="2423673504" sldId="1623"/>
        </pc:sldMkLst>
      </pc:sldChg>
      <pc:sldChg chg="modSp add replId">
        <pc:chgData name="Jeevith G L" userId="e944e7898bb0e0c2" providerId="Windows Live" clId="Web-{8587F785-8C74-4FA8-80B8-37DD2732D2F2}" dt="2024-09-09T05:23:45.603" v="155" actId="14100"/>
        <pc:sldMkLst>
          <pc:docMk/>
          <pc:sldMk cId="627713375" sldId="1624"/>
        </pc:sldMkLst>
      </pc:sldChg>
      <pc:sldChg chg="delSp modSp add del replId">
        <pc:chgData name="Jeevith G L" userId="e944e7898bb0e0c2" providerId="Windows Live" clId="Web-{8587F785-8C74-4FA8-80B8-37DD2732D2F2}" dt="2024-09-09T06:03:40.555" v="274"/>
        <pc:sldMkLst>
          <pc:docMk/>
          <pc:sldMk cId="1321083997" sldId="1625"/>
        </pc:sldMkLst>
      </pc:sldChg>
      <pc:sldChg chg="modSp add replId">
        <pc:chgData name="Jeevith G L" userId="e944e7898bb0e0c2" providerId="Windows Live" clId="Web-{8587F785-8C74-4FA8-80B8-37DD2732D2F2}" dt="2024-09-09T06:09:16.535" v="322"/>
        <pc:sldMkLst>
          <pc:docMk/>
          <pc:sldMk cId="1873827994" sldId="1625"/>
        </pc:sldMkLst>
      </pc:sldChg>
      <pc:sldChg chg="new del">
        <pc:chgData name="Jeevith G L" userId="e944e7898bb0e0c2" providerId="Windows Live" clId="Web-{8587F785-8C74-4FA8-80B8-37DD2732D2F2}" dt="2024-09-09T05:38:27.309" v="237"/>
        <pc:sldMkLst>
          <pc:docMk/>
          <pc:sldMk cId="3770870690" sldId="1625"/>
        </pc:sldMkLst>
      </pc:sldChg>
      <pc:sldChg chg="modSp add replId">
        <pc:chgData name="Jeevith G L" userId="e944e7898bb0e0c2" providerId="Windows Live" clId="Web-{8587F785-8C74-4FA8-80B8-37DD2732D2F2}" dt="2024-09-09T06:09:07.659" v="321" actId="20577"/>
        <pc:sldMkLst>
          <pc:docMk/>
          <pc:sldMk cId="2572518111" sldId="1626"/>
        </pc:sldMkLst>
      </pc:sldChg>
      <pc:sldChg chg="modSp add replId">
        <pc:chgData name="Jeevith G L" userId="e944e7898bb0e0c2" providerId="Windows Live" clId="Web-{8587F785-8C74-4FA8-80B8-37DD2732D2F2}" dt="2024-09-09T06:10:57.382" v="338" actId="20577"/>
        <pc:sldMkLst>
          <pc:docMk/>
          <pc:sldMk cId="4069875732" sldId="1627"/>
        </pc:sldMkLst>
      </pc:sldChg>
      <pc:sldChg chg="modSp add replId">
        <pc:chgData name="Jeevith G L" userId="e944e7898bb0e0c2" providerId="Windows Live" clId="Web-{8587F785-8C74-4FA8-80B8-37DD2732D2F2}" dt="2024-09-09T06:12:12.275" v="356" actId="20577"/>
        <pc:sldMkLst>
          <pc:docMk/>
          <pc:sldMk cId="4079076001" sldId="1628"/>
        </pc:sldMkLst>
      </pc:sldChg>
      <pc:sldChg chg="modSp add replId">
        <pc:chgData name="Jeevith G L" userId="e944e7898bb0e0c2" providerId="Windows Live" clId="Web-{8587F785-8C74-4FA8-80B8-37DD2732D2F2}" dt="2024-09-09T06:13:35.715" v="372" actId="20577"/>
        <pc:sldMkLst>
          <pc:docMk/>
          <pc:sldMk cId="2837168371" sldId="1629"/>
        </pc:sldMkLst>
      </pc:sldChg>
      <pc:sldChg chg="modSp add replId">
        <pc:chgData name="Jeevith G L" userId="e944e7898bb0e0c2" providerId="Windows Live" clId="Web-{8587F785-8C74-4FA8-80B8-37DD2732D2F2}" dt="2024-09-09T06:14:41.889" v="388" actId="20577"/>
        <pc:sldMkLst>
          <pc:docMk/>
          <pc:sldMk cId="2226732044" sldId="1630"/>
        </pc:sldMkLst>
      </pc:sldChg>
      <pc:sldChg chg="modSp add replId">
        <pc:chgData name="Jeevith G L" userId="e944e7898bb0e0c2" providerId="Windows Live" clId="Web-{8587F785-8C74-4FA8-80B8-37DD2732D2F2}" dt="2024-09-09T06:17:48.270" v="406" actId="20577"/>
        <pc:sldMkLst>
          <pc:docMk/>
          <pc:sldMk cId="1686638487" sldId="1631"/>
        </pc:sldMkLst>
      </pc:sldChg>
      <pc:sldChg chg="modSp add replId">
        <pc:chgData name="Jeevith G L" userId="e944e7898bb0e0c2" providerId="Windows Live" clId="Web-{8587F785-8C74-4FA8-80B8-37DD2732D2F2}" dt="2024-09-09T06:19:26.148" v="426" actId="20577"/>
        <pc:sldMkLst>
          <pc:docMk/>
          <pc:sldMk cId="911075645" sldId="1632"/>
        </pc:sldMkLst>
      </pc:sldChg>
    </pc:docChg>
  </pc:docChgLst>
  <pc:docChgLst>
    <pc:chgData name="nirajthakurxyz0933@outlook.com" userId="5de401e978417caa" providerId="Windows Live" clId="Web-{27DF96FF-6135-AC5B-F800-16AC6558EF58}"/>
    <pc:docChg chg="modSld">
      <pc:chgData name="nirajthakurxyz0933@outlook.com" userId="5de401e978417caa" providerId="Windows Live" clId="Web-{27DF96FF-6135-AC5B-F800-16AC6558EF58}" dt="2024-09-25T16:19:24.830" v="148"/>
      <pc:docMkLst>
        <pc:docMk/>
      </pc:docMkLst>
      <pc:sldChg chg="modSp">
        <pc:chgData name="nirajthakurxyz0933@outlook.com" userId="5de401e978417caa" providerId="Windows Live" clId="Web-{27DF96FF-6135-AC5B-F800-16AC6558EF58}" dt="2024-09-25T15:53:31.095" v="30" actId="1076"/>
        <pc:sldMkLst>
          <pc:docMk/>
          <pc:sldMk cId="436890563" sldId="1729"/>
        </pc:sldMkLst>
      </pc:sldChg>
      <pc:sldChg chg="addSp delSp modSp">
        <pc:chgData name="nirajthakurxyz0933@outlook.com" userId="5de401e978417caa" providerId="Windows Live" clId="Web-{27DF96FF-6135-AC5B-F800-16AC6558EF58}" dt="2024-09-25T16:09:40.122" v="125" actId="1076"/>
        <pc:sldMkLst>
          <pc:docMk/>
          <pc:sldMk cId="3097910371" sldId="1733"/>
        </pc:sldMkLst>
      </pc:sldChg>
      <pc:sldChg chg="addSp delSp modSp">
        <pc:chgData name="nirajthakurxyz0933@outlook.com" userId="5de401e978417caa" providerId="Windows Live" clId="Web-{27DF96FF-6135-AC5B-F800-16AC6558EF58}" dt="2024-09-25T16:19:24.830" v="148"/>
        <pc:sldMkLst>
          <pc:docMk/>
          <pc:sldMk cId="1423757942" sldId="1753"/>
        </pc:sldMkLst>
      </pc:sldChg>
    </pc:docChg>
  </pc:docChgLst>
  <pc:docChgLst>
    <pc:chgData name="Insha Ahmed" userId="e66d2f0dd335ece8" providerId="Windows Live" clId="Web-{A5C8F2ED-1FFA-4711-A1FF-D5F7D6692D93}"/>
    <pc:docChg chg="addSld delSld modSld modSection">
      <pc:chgData name="Insha Ahmed" userId="e66d2f0dd335ece8" providerId="Windows Live" clId="Web-{A5C8F2ED-1FFA-4711-A1FF-D5F7D6692D93}" dt="2024-09-09T02:22:38.014" v="211" actId="20577"/>
      <pc:docMkLst>
        <pc:docMk/>
      </pc:docMkLst>
      <pc:sldChg chg="modSp del">
        <pc:chgData name="Insha Ahmed" userId="e66d2f0dd335ece8" providerId="Windows Live" clId="Web-{A5C8F2ED-1FFA-4711-A1FF-D5F7D6692D93}" dt="2024-09-09T02:19:08.116" v="194"/>
        <pc:sldMkLst>
          <pc:docMk/>
          <pc:sldMk cId="4197359875" sldId="1440"/>
        </pc:sldMkLst>
      </pc:sldChg>
      <pc:sldChg chg="addSp delSp modSp">
        <pc:chgData name="Insha Ahmed" userId="e66d2f0dd335ece8" providerId="Windows Live" clId="Web-{A5C8F2ED-1FFA-4711-A1FF-D5F7D6692D93}" dt="2024-09-09T02:11:25.488" v="144" actId="1076"/>
        <pc:sldMkLst>
          <pc:docMk/>
          <pc:sldMk cId="1559702586" sldId="1441"/>
        </pc:sldMkLst>
      </pc:sldChg>
      <pc:sldChg chg="modSp">
        <pc:chgData name="Insha Ahmed" userId="e66d2f0dd335ece8" providerId="Windows Live" clId="Web-{A5C8F2ED-1FFA-4711-A1FF-D5F7D6692D93}" dt="2024-09-09T02:18:30.864" v="192" actId="20577"/>
        <pc:sldMkLst>
          <pc:docMk/>
          <pc:sldMk cId="2005077601" sldId="1491"/>
        </pc:sldMkLst>
      </pc:sldChg>
      <pc:sldChg chg="modSp add replId">
        <pc:chgData name="Insha Ahmed" userId="e66d2f0dd335ece8" providerId="Windows Live" clId="Web-{A5C8F2ED-1FFA-4711-A1FF-D5F7D6692D93}" dt="2024-09-09T02:12:50.098" v="149" actId="14100"/>
        <pc:sldMkLst>
          <pc:docMk/>
          <pc:sldMk cId="3887160099" sldId="1603"/>
        </pc:sldMkLst>
      </pc:sldChg>
      <pc:sldChg chg="modSp add replId">
        <pc:chgData name="Insha Ahmed" userId="e66d2f0dd335ece8" providerId="Windows Live" clId="Web-{A5C8F2ED-1FFA-4711-A1FF-D5F7D6692D93}" dt="2024-09-09T02:17:34.034" v="180" actId="1076"/>
        <pc:sldMkLst>
          <pc:docMk/>
          <pc:sldMk cId="4232448661" sldId="1604"/>
        </pc:sldMkLst>
      </pc:sldChg>
      <pc:sldChg chg="add replId">
        <pc:chgData name="Insha Ahmed" userId="e66d2f0dd335ece8" providerId="Windows Live" clId="Web-{A5C8F2ED-1FFA-4711-A1FF-D5F7D6692D93}" dt="2024-09-09T01:57:47.260" v="53"/>
        <pc:sldMkLst>
          <pc:docMk/>
          <pc:sldMk cId="3735786927" sldId="1605"/>
        </pc:sldMkLst>
      </pc:sldChg>
      <pc:sldChg chg="add replId">
        <pc:chgData name="Insha Ahmed" userId="e66d2f0dd335ece8" providerId="Windows Live" clId="Web-{A5C8F2ED-1FFA-4711-A1FF-D5F7D6692D93}" dt="2024-09-09T01:57:55.729" v="54"/>
        <pc:sldMkLst>
          <pc:docMk/>
          <pc:sldMk cId="1488455751" sldId="1606"/>
        </pc:sldMkLst>
      </pc:sldChg>
      <pc:sldChg chg="modSp add replId">
        <pc:chgData name="Insha Ahmed" userId="e66d2f0dd335ece8" providerId="Windows Live" clId="Web-{A5C8F2ED-1FFA-4711-A1FF-D5F7D6692D93}" dt="2024-09-09T02:22:38.014" v="211" actId="20577"/>
        <pc:sldMkLst>
          <pc:docMk/>
          <pc:sldMk cId="1866414109" sldId="1607"/>
        </pc:sldMkLst>
      </pc:sldChg>
      <pc:sldChg chg="add del replId">
        <pc:chgData name="Insha Ahmed" userId="e66d2f0dd335ece8" providerId="Windows Live" clId="Web-{A5C8F2ED-1FFA-4711-A1FF-D5F7D6692D93}" dt="2024-09-09T02:20:35.369" v="202"/>
        <pc:sldMkLst>
          <pc:docMk/>
          <pc:sldMk cId="839579128" sldId="1608"/>
        </pc:sldMkLst>
      </pc:sldChg>
      <pc:sldChg chg="add replId">
        <pc:chgData name="Insha Ahmed" userId="e66d2f0dd335ece8" providerId="Windows Live" clId="Web-{A5C8F2ED-1FFA-4711-A1FF-D5F7D6692D93}" dt="2024-09-09T02:20:41.369" v="203"/>
        <pc:sldMkLst>
          <pc:docMk/>
          <pc:sldMk cId="1886457079" sldId="1608"/>
        </pc:sldMkLst>
      </pc:sldChg>
      <pc:sldChg chg="add replId">
        <pc:chgData name="Insha Ahmed" userId="e66d2f0dd335ece8" providerId="Windows Live" clId="Web-{A5C8F2ED-1FFA-4711-A1FF-D5F7D6692D93}" dt="2024-09-09T02:20:47.916" v="204"/>
        <pc:sldMkLst>
          <pc:docMk/>
          <pc:sldMk cId="3024404425" sldId="1609"/>
        </pc:sldMkLst>
      </pc:sldChg>
    </pc:docChg>
  </pc:docChgLst>
  <pc:docChgLst>
    <pc:chgData name="Insha Ahmed" userId="e66d2f0dd335ece8" providerId="Windows Live" clId="Web-{4A36E9B9-73FC-7CF0-B4C4-F24CFC257EB3}"/>
    <pc:docChg chg="addSld delSld modSld modSection">
      <pc:chgData name="Insha Ahmed" userId="e66d2f0dd335ece8" providerId="Windows Live" clId="Web-{4A36E9B9-73FC-7CF0-B4C4-F24CFC257EB3}" dt="2024-10-01T01:32:45.586" v="249" actId="14100"/>
      <pc:docMkLst>
        <pc:docMk/>
      </pc:docMkLst>
      <pc:sldChg chg="modSp">
        <pc:chgData name="Insha Ahmed" userId="e66d2f0dd335ece8" providerId="Windows Live" clId="Web-{4A36E9B9-73FC-7CF0-B4C4-F24CFC257EB3}" dt="2024-10-01T01:21:52.797" v="225" actId="20577"/>
        <pc:sldMkLst>
          <pc:docMk/>
          <pc:sldMk cId="3434070695" sldId="1872"/>
        </pc:sldMkLst>
      </pc:sldChg>
      <pc:sldChg chg="addSp delSp modSp">
        <pc:chgData name="Insha Ahmed" userId="e66d2f0dd335ece8" providerId="Windows Live" clId="Web-{4A36E9B9-73FC-7CF0-B4C4-F24CFC257EB3}" dt="2024-10-01T01:31:55.678" v="242"/>
        <pc:sldMkLst>
          <pc:docMk/>
          <pc:sldMk cId="475538506" sldId="1888"/>
        </pc:sldMkLst>
      </pc:sldChg>
      <pc:sldChg chg="modSp">
        <pc:chgData name="Insha Ahmed" userId="e66d2f0dd335ece8" providerId="Windows Live" clId="Web-{4A36E9B9-73FC-7CF0-B4C4-F24CFC257EB3}" dt="2024-10-01T01:14:38.141" v="179"/>
        <pc:sldMkLst>
          <pc:docMk/>
          <pc:sldMk cId="2145789596" sldId="1890"/>
        </pc:sldMkLst>
      </pc:sldChg>
      <pc:sldChg chg="modSp">
        <pc:chgData name="Insha Ahmed" userId="e66d2f0dd335ece8" providerId="Windows Live" clId="Web-{4A36E9B9-73FC-7CF0-B4C4-F24CFC257EB3}" dt="2024-10-01T01:29:27.438" v="228"/>
        <pc:sldMkLst>
          <pc:docMk/>
          <pc:sldMk cId="1043357558" sldId="1892"/>
        </pc:sldMkLst>
      </pc:sldChg>
      <pc:sldChg chg="addSp delSp modSp del">
        <pc:chgData name="Insha Ahmed" userId="e66d2f0dd335ece8" providerId="Windows Live" clId="Web-{4A36E9B9-73FC-7CF0-B4C4-F24CFC257EB3}" dt="2024-10-01T01:10:29.523" v="166"/>
        <pc:sldMkLst>
          <pc:docMk/>
          <pc:sldMk cId="2129287471" sldId="1893"/>
        </pc:sldMkLst>
      </pc:sldChg>
      <pc:sldChg chg="addSp delSp modSp del">
        <pc:chgData name="Insha Ahmed" userId="e66d2f0dd335ece8" providerId="Windows Live" clId="Web-{4A36E9B9-73FC-7CF0-B4C4-F24CFC257EB3}" dt="2024-10-01T00:56:08.680" v="109"/>
        <pc:sldMkLst>
          <pc:docMk/>
          <pc:sldMk cId="4093653391" sldId="1894"/>
        </pc:sldMkLst>
      </pc:sldChg>
      <pc:sldChg chg="modSp">
        <pc:chgData name="Insha Ahmed" userId="e66d2f0dd335ece8" providerId="Windows Live" clId="Web-{4A36E9B9-73FC-7CF0-B4C4-F24CFC257EB3}" dt="2024-10-01T01:29:40.939" v="229"/>
        <pc:sldMkLst>
          <pc:docMk/>
          <pc:sldMk cId="1813471308" sldId="1896"/>
        </pc:sldMkLst>
      </pc:sldChg>
      <pc:sldChg chg="addSp delSp modSp add replId">
        <pc:chgData name="Insha Ahmed" userId="e66d2f0dd335ece8" providerId="Windows Live" clId="Web-{4A36E9B9-73FC-7CF0-B4C4-F24CFC257EB3}" dt="2024-10-01T00:56:04.086" v="108" actId="1076"/>
        <pc:sldMkLst>
          <pc:docMk/>
          <pc:sldMk cId="715285029" sldId="1901"/>
        </pc:sldMkLst>
      </pc:sldChg>
      <pc:sldChg chg="addSp delSp modSp add replId">
        <pc:chgData name="Insha Ahmed" userId="e66d2f0dd335ece8" providerId="Windows Live" clId="Web-{4A36E9B9-73FC-7CF0-B4C4-F24CFC257EB3}" dt="2024-10-01T01:11:16.681" v="167"/>
        <pc:sldMkLst>
          <pc:docMk/>
          <pc:sldMk cId="3367414101" sldId="1902"/>
        </pc:sldMkLst>
      </pc:sldChg>
      <pc:sldChg chg="modSp add replId">
        <pc:chgData name="Insha Ahmed" userId="e66d2f0dd335ece8" providerId="Windows Live" clId="Web-{4A36E9B9-73FC-7CF0-B4C4-F24CFC257EB3}" dt="2024-10-01T01:13:06.857" v="173"/>
        <pc:sldMkLst>
          <pc:docMk/>
          <pc:sldMk cId="1166666400" sldId="1903"/>
        </pc:sldMkLst>
      </pc:sldChg>
      <pc:sldChg chg="addSp delSp modSp add replId">
        <pc:chgData name="Insha Ahmed" userId="e66d2f0dd335ece8" providerId="Windows Live" clId="Web-{4A36E9B9-73FC-7CF0-B4C4-F24CFC257EB3}" dt="2024-10-01T01:32:45.586" v="249" actId="14100"/>
        <pc:sldMkLst>
          <pc:docMk/>
          <pc:sldMk cId="2812282554" sldId="1904"/>
        </pc:sldMkLst>
      </pc:sldChg>
    </pc:docChg>
  </pc:docChgLst>
  <pc:docChgLst>
    <pc:chgData name="nirajthakurxyz0933@outlook.com" userId="5de401e978417caa" providerId="Windows Live" clId="Web-{BFC5DA89-9C15-644D-AF07-1402913DDE99}"/>
    <pc:docChg chg="modSld">
      <pc:chgData name="nirajthakurxyz0933@outlook.com" userId="5de401e978417caa" providerId="Windows Live" clId="Web-{BFC5DA89-9C15-644D-AF07-1402913DDE99}" dt="2024-09-20T16:32:50.458" v="130" actId="14100"/>
      <pc:docMkLst>
        <pc:docMk/>
      </pc:docMkLst>
      <pc:sldChg chg="modSp">
        <pc:chgData name="nirajthakurxyz0933@outlook.com" userId="5de401e978417caa" providerId="Windows Live" clId="Web-{BFC5DA89-9C15-644D-AF07-1402913DDE99}" dt="2024-09-20T16:27:36.980" v="89"/>
        <pc:sldMkLst>
          <pc:docMk/>
          <pc:sldMk cId="417818163" sldId="1552"/>
        </pc:sldMkLst>
      </pc:sldChg>
      <pc:sldChg chg="addSp delSp modSp">
        <pc:chgData name="nirajthakurxyz0933@outlook.com" userId="5de401e978417caa" providerId="Windows Live" clId="Web-{BFC5DA89-9C15-644D-AF07-1402913DDE99}" dt="2024-09-20T16:32:50.458" v="130" actId="14100"/>
        <pc:sldMkLst>
          <pc:docMk/>
          <pc:sldMk cId="771011336" sldId="1572"/>
        </pc:sldMkLst>
      </pc:sldChg>
      <pc:sldChg chg="delSp modSp">
        <pc:chgData name="nirajthakurxyz0933@outlook.com" userId="5de401e978417caa" providerId="Windows Live" clId="Web-{BFC5DA89-9C15-644D-AF07-1402913DDE99}" dt="2024-09-20T16:31:55.128" v="126"/>
        <pc:sldMkLst>
          <pc:docMk/>
          <pc:sldMk cId="2061173285" sldId="1573"/>
        </pc:sldMkLst>
      </pc:sldChg>
      <pc:sldChg chg="modSp">
        <pc:chgData name="nirajthakurxyz0933@outlook.com" userId="5de401e978417caa" providerId="Windows Live" clId="Web-{BFC5DA89-9C15-644D-AF07-1402913DDE99}" dt="2024-09-20T16:29:06.326" v="105"/>
        <pc:sldMkLst>
          <pc:docMk/>
          <pc:sldMk cId="2862070300" sldId="1574"/>
        </pc:sldMkLst>
      </pc:sldChg>
      <pc:sldChg chg="modSp">
        <pc:chgData name="nirajthakurxyz0933@outlook.com" userId="5de401e978417caa" providerId="Windows Live" clId="Web-{BFC5DA89-9C15-644D-AF07-1402913DDE99}" dt="2024-09-20T16:31:49.300" v="125" actId="20577"/>
        <pc:sldMkLst>
          <pc:docMk/>
          <pc:sldMk cId="2292797931" sldId="1762"/>
        </pc:sldMkLst>
      </pc:sldChg>
    </pc:docChg>
  </pc:docChgLst>
  <pc:docChgLst>
    <pc:chgData name="udit narayana" userId="a6382a2cc5a5dea1" providerId="Windows Live" clId="Web-{075F4991-29F8-4CEE-92AA-8A494F3384F9}"/>
    <pc:docChg chg="delSld modSld modSection">
      <pc:chgData name="udit narayana" userId="a6382a2cc5a5dea1" providerId="Windows Live" clId="Web-{075F4991-29F8-4CEE-92AA-8A494F3384F9}" dt="2024-09-16T06:42:28.286" v="4"/>
      <pc:docMkLst>
        <pc:docMk/>
      </pc:docMkLst>
      <pc:sldChg chg="del">
        <pc:chgData name="udit narayana" userId="a6382a2cc5a5dea1" providerId="Windows Live" clId="Web-{075F4991-29F8-4CEE-92AA-8A494F3384F9}" dt="2024-09-16T06:12:05.005" v="0"/>
        <pc:sldMkLst>
          <pc:docMk/>
          <pc:sldMk cId="4206189055" sldId="1561"/>
        </pc:sldMkLst>
      </pc:sldChg>
      <pc:sldChg chg="modSp">
        <pc:chgData name="udit narayana" userId="a6382a2cc5a5dea1" providerId="Windows Live" clId="Web-{075F4991-29F8-4CEE-92AA-8A494F3384F9}" dt="2024-09-16T06:42:28.286" v="4"/>
        <pc:sldMkLst>
          <pc:docMk/>
          <pc:sldMk cId="4272432537" sldId="1568"/>
        </pc:sldMkLst>
      </pc:sldChg>
    </pc:docChg>
  </pc:docChgLst>
  <pc:docChgLst>
    <pc:chgData name="Arpit Sehgal" userId="f004882aa4667115" providerId="Windows Live" clId="Web-{DBFC7826-5F06-4FD4-9088-1AE27C97EB6B}"/>
    <pc:docChg chg="addSld modSld sldOrd modSection">
      <pc:chgData name="Arpit Sehgal" userId="f004882aa4667115" providerId="Windows Live" clId="Web-{DBFC7826-5F06-4FD4-9088-1AE27C97EB6B}" dt="2024-10-17T06:36:22.660" v="552" actId="14100"/>
      <pc:docMkLst>
        <pc:docMk/>
      </pc:docMkLst>
      <pc:sldChg chg="modSp">
        <pc:chgData name="Arpit Sehgal" userId="f004882aa4667115" providerId="Windows Live" clId="Web-{DBFC7826-5F06-4FD4-9088-1AE27C97EB6B}" dt="2024-10-17T06:33:33.701" v="531" actId="1076"/>
        <pc:sldMkLst>
          <pc:docMk/>
          <pc:sldMk cId="2619930908" sldId="1757"/>
        </pc:sldMkLst>
        <pc:picChg chg="mod">
          <ac:chgData name="Arpit Sehgal" userId="f004882aa4667115" providerId="Windows Live" clId="Web-{DBFC7826-5F06-4FD4-9088-1AE27C97EB6B}" dt="2024-10-17T06:33:33.701" v="531" actId="1076"/>
          <ac:picMkLst>
            <pc:docMk/>
            <pc:sldMk cId="2619930908" sldId="1757"/>
            <ac:picMk id="4" creationId="{D08D4957-E2FF-3F6A-A22E-9AF1E5ECD678}"/>
          </ac:picMkLst>
        </pc:picChg>
      </pc:sldChg>
      <pc:sldChg chg="modSp">
        <pc:chgData name="Arpit Sehgal" userId="f004882aa4667115" providerId="Windows Live" clId="Web-{DBFC7826-5F06-4FD4-9088-1AE27C97EB6B}" dt="2024-10-17T06:35:11.455" v="540" actId="14100"/>
        <pc:sldMkLst>
          <pc:docMk/>
          <pc:sldMk cId="3704114735" sldId="1764"/>
        </pc:sldMkLst>
      </pc:sldChg>
      <pc:sldChg chg="addSp modSp">
        <pc:chgData name="Arpit Sehgal" userId="f004882aa4667115" providerId="Windows Live" clId="Web-{DBFC7826-5F06-4FD4-9088-1AE27C97EB6B}" dt="2024-10-16T14:22:26.730" v="7" actId="1076"/>
        <pc:sldMkLst>
          <pc:docMk/>
          <pc:sldMk cId="1359134019" sldId="1792"/>
        </pc:sldMkLst>
      </pc:sldChg>
      <pc:sldChg chg="addSp delSp modSp add ord replId">
        <pc:chgData name="Arpit Sehgal" userId="f004882aa4667115" providerId="Windows Live" clId="Web-{DBFC7826-5F06-4FD4-9088-1AE27C97EB6B}" dt="2024-10-16T14:28:38.381" v="92" actId="14100"/>
        <pc:sldMkLst>
          <pc:docMk/>
          <pc:sldMk cId="1803363968" sldId="1793"/>
        </pc:sldMkLst>
      </pc:sldChg>
      <pc:sldChg chg="addSp delSp modSp add replId">
        <pc:chgData name="Arpit Sehgal" userId="f004882aa4667115" providerId="Windows Live" clId="Web-{DBFC7826-5F06-4FD4-9088-1AE27C97EB6B}" dt="2024-10-16T14:36:30.882" v="159" actId="1076"/>
        <pc:sldMkLst>
          <pc:docMk/>
          <pc:sldMk cId="431069868" sldId="1795"/>
        </pc:sldMkLst>
      </pc:sldChg>
      <pc:sldChg chg="add ord replId">
        <pc:chgData name="Arpit Sehgal" userId="f004882aa4667115" providerId="Windows Live" clId="Web-{DBFC7826-5F06-4FD4-9088-1AE27C97EB6B}" dt="2024-10-16T14:37:50.262" v="161"/>
        <pc:sldMkLst>
          <pc:docMk/>
          <pc:sldMk cId="2818419695" sldId="1796"/>
        </pc:sldMkLst>
      </pc:sldChg>
      <pc:sldChg chg="addSp delSp modSp add replId">
        <pc:chgData name="Arpit Sehgal" userId="f004882aa4667115" providerId="Windows Live" clId="Web-{DBFC7826-5F06-4FD4-9088-1AE27C97EB6B}" dt="2024-10-16T15:03:28.533" v="188" actId="14100"/>
        <pc:sldMkLst>
          <pc:docMk/>
          <pc:sldMk cId="250563349" sldId="1797"/>
        </pc:sldMkLst>
        <pc:spChg chg="mod">
          <ac:chgData name="Arpit Sehgal" userId="f004882aa4667115" providerId="Windows Live" clId="Web-{DBFC7826-5F06-4FD4-9088-1AE27C97EB6B}" dt="2024-10-16T14:57:51.301" v="173" actId="1076"/>
          <ac:spMkLst>
            <pc:docMk/>
            <pc:sldMk cId="250563349" sldId="1797"/>
            <ac:spMk id="2" creationId="{3E0A1315-0F43-4912-136B-8B744D3B4621}"/>
          </ac:spMkLst>
        </pc:spChg>
        <pc:spChg chg="mod">
          <ac:chgData name="Arpit Sehgal" userId="f004882aa4667115" providerId="Windows Live" clId="Web-{DBFC7826-5F06-4FD4-9088-1AE27C97EB6B}" dt="2024-10-16T15:03:15.485" v="185" actId="14100"/>
          <ac:spMkLst>
            <pc:docMk/>
            <pc:sldMk cId="250563349" sldId="1797"/>
            <ac:spMk id="3" creationId="{E33D348E-4F05-EB4E-A6D8-D319B7089642}"/>
          </ac:spMkLst>
        </pc:spChg>
        <pc:picChg chg="add mod">
          <ac:chgData name="Arpit Sehgal" userId="f004882aa4667115" providerId="Windows Live" clId="Web-{DBFC7826-5F06-4FD4-9088-1AE27C97EB6B}" dt="2024-10-16T15:03:28.533" v="188" actId="14100"/>
          <ac:picMkLst>
            <pc:docMk/>
            <pc:sldMk cId="250563349" sldId="1797"/>
            <ac:picMk id="5" creationId="{467A6AF8-CBBE-B0DA-F360-130E259D3C75}"/>
          </ac:picMkLst>
        </pc:picChg>
      </pc:sldChg>
      <pc:sldChg chg="addSp delSp modSp add replId">
        <pc:chgData name="Arpit Sehgal" userId="f004882aa4667115" providerId="Windows Live" clId="Web-{DBFC7826-5F06-4FD4-9088-1AE27C97EB6B}" dt="2024-10-16T15:08:46.639" v="199" actId="1076"/>
        <pc:sldMkLst>
          <pc:docMk/>
          <pc:sldMk cId="1395492328" sldId="1798"/>
        </pc:sldMkLst>
        <pc:picChg chg="add mod">
          <ac:chgData name="Arpit Sehgal" userId="f004882aa4667115" providerId="Windows Live" clId="Web-{DBFC7826-5F06-4FD4-9088-1AE27C97EB6B}" dt="2024-10-16T15:08:46.639" v="199" actId="1076"/>
          <ac:picMkLst>
            <pc:docMk/>
            <pc:sldMk cId="1395492328" sldId="1798"/>
            <ac:picMk id="4" creationId="{3D3ED24C-32C3-78D5-ABDE-6A7654F7D721}"/>
          </ac:picMkLst>
        </pc:picChg>
      </pc:sldChg>
      <pc:sldChg chg="modSp add replId">
        <pc:chgData name="Arpit Sehgal" userId="f004882aa4667115" providerId="Windows Live" clId="Web-{DBFC7826-5F06-4FD4-9088-1AE27C97EB6B}" dt="2024-10-16T15:09:41.516" v="216" actId="20577"/>
        <pc:sldMkLst>
          <pc:docMk/>
          <pc:sldMk cId="1035253585" sldId="1799"/>
        </pc:sldMkLst>
        <pc:spChg chg="mod">
          <ac:chgData name="Arpit Sehgal" userId="f004882aa4667115" providerId="Windows Live" clId="Web-{DBFC7826-5F06-4FD4-9088-1AE27C97EB6B}" dt="2024-10-16T15:09:41.516" v="216" actId="20577"/>
          <ac:spMkLst>
            <pc:docMk/>
            <pc:sldMk cId="1035253585" sldId="1799"/>
            <ac:spMk id="3" creationId="{E33D348E-4F05-EB4E-A6D8-D319B7089642}"/>
          </ac:spMkLst>
        </pc:spChg>
      </pc:sldChg>
      <pc:sldChg chg="addSp delSp modSp add ord replId">
        <pc:chgData name="Arpit Sehgal" userId="f004882aa4667115" providerId="Windows Live" clId="Web-{DBFC7826-5F06-4FD4-9088-1AE27C97EB6B}" dt="2024-10-17T06:36:22.660" v="552" actId="14100"/>
        <pc:sldMkLst>
          <pc:docMk/>
          <pc:sldMk cId="2349566550" sldId="1800"/>
        </pc:sldMkLst>
        <pc:spChg chg="mod">
          <ac:chgData name="Arpit Sehgal" userId="f004882aa4667115" providerId="Windows Live" clId="Web-{DBFC7826-5F06-4FD4-9088-1AE27C97EB6B}" dt="2024-10-16T15:15:04.653" v="245" actId="1076"/>
          <ac:spMkLst>
            <pc:docMk/>
            <pc:sldMk cId="2349566550" sldId="1800"/>
            <ac:spMk id="2" creationId="{3E0A1315-0F43-4912-136B-8B744D3B4621}"/>
          </ac:spMkLst>
        </pc:spChg>
        <pc:spChg chg="mod">
          <ac:chgData name="Arpit Sehgal" userId="f004882aa4667115" providerId="Windows Live" clId="Web-{DBFC7826-5F06-4FD4-9088-1AE27C97EB6B}" dt="2024-10-17T06:36:22.660" v="552" actId="14100"/>
          <ac:spMkLst>
            <pc:docMk/>
            <pc:sldMk cId="2349566550" sldId="1800"/>
            <ac:spMk id="3" creationId="{E33D348E-4F05-EB4E-A6D8-D319B7089642}"/>
          </ac:spMkLst>
        </pc:spChg>
        <pc:picChg chg="add mod">
          <ac:chgData name="Arpit Sehgal" userId="f004882aa4667115" providerId="Windows Live" clId="Web-{DBFC7826-5F06-4FD4-9088-1AE27C97EB6B}" dt="2024-10-17T06:36:18.316" v="551" actId="1076"/>
          <ac:picMkLst>
            <pc:docMk/>
            <pc:sldMk cId="2349566550" sldId="1800"/>
            <ac:picMk id="4" creationId="{F6BE2313-EB83-6961-BD37-19256E96B42D}"/>
          </ac:picMkLst>
        </pc:picChg>
      </pc:sldChg>
      <pc:sldChg chg="addSp delSp modSp add replId">
        <pc:chgData name="Arpit Sehgal" userId="f004882aa4667115" providerId="Windows Live" clId="Web-{DBFC7826-5F06-4FD4-9088-1AE27C97EB6B}" dt="2024-10-16T15:21:39.902" v="285" actId="1076"/>
        <pc:sldMkLst>
          <pc:docMk/>
          <pc:sldMk cId="3822398169" sldId="1801"/>
        </pc:sldMkLst>
        <pc:spChg chg="mod">
          <ac:chgData name="Arpit Sehgal" userId="f004882aa4667115" providerId="Windows Live" clId="Web-{DBFC7826-5F06-4FD4-9088-1AE27C97EB6B}" dt="2024-10-16T15:17:44.706" v="253" actId="20577"/>
          <ac:spMkLst>
            <pc:docMk/>
            <pc:sldMk cId="3822398169" sldId="1801"/>
            <ac:spMk id="2" creationId="{3E0A1315-0F43-4912-136B-8B744D3B4621}"/>
          </ac:spMkLst>
        </pc:spChg>
        <pc:spChg chg="mod">
          <ac:chgData name="Arpit Sehgal" userId="f004882aa4667115" providerId="Windows Live" clId="Web-{DBFC7826-5F06-4FD4-9088-1AE27C97EB6B}" dt="2024-10-16T15:21:39.902" v="285" actId="1076"/>
          <ac:spMkLst>
            <pc:docMk/>
            <pc:sldMk cId="3822398169" sldId="1801"/>
            <ac:spMk id="3" creationId="{E33D348E-4F05-EB4E-A6D8-D319B7089642}"/>
          </ac:spMkLst>
        </pc:spChg>
      </pc:sldChg>
      <pc:sldChg chg="addSp delSp modSp add replId">
        <pc:chgData name="Arpit Sehgal" userId="f004882aa4667115" providerId="Windows Live" clId="Web-{DBFC7826-5F06-4FD4-9088-1AE27C97EB6B}" dt="2024-10-17T05:42:27.806" v="315" actId="1076"/>
        <pc:sldMkLst>
          <pc:docMk/>
          <pc:sldMk cId="3384287555" sldId="1809"/>
        </pc:sldMkLst>
        <pc:spChg chg="mod">
          <ac:chgData name="Arpit Sehgal" userId="f004882aa4667115" providerId="Windows Live" clId="Web-{DBFC7826-5F06-4FD4-9088-1AE27C97EB6B}" dt="2024-10-17T05:38:54.893" v="298" actId="20577"/>
          <ac:spMkLst>
            <pc:docMk/>
            <pc:sldMk cId="3384287555" sldId="1809"/>
            <ac:spMk id="2" creationId="{3E0A1315-0F43-4912-136B-8B744D3B4621}"/>
          </ac:spMkLst>
        </pc:spChg>
        <pc:spChg chg="mod">
          <ac:chgData name="Arpit Sehgal" userId="f004882aa4667115" providerId="Windows Live" clId="Web-{DBFC7826-5F06-4FD4-9088-1AE27C97EB6B}" dt="2024-10-17T05:42:18.806" v="312" actId="14100"/>
          <ac:spMkLst>
            <pc:docMk/>
            <pc:sldMk cId="3384287555" sldId="1809"/>
            <ac:spMk id="3" creationId="{E33D348E-4F05-EB4E-A6D8-D319B7089642}"/>
          </ac:spMkLst>
        </pc:spChg>
      </pc:sldChg>
      <pc:sldChg chg="addSp delSp modSp add replId">
        <pc:chgData name="Arpit Sehgal" userId="f004882aa4667115" providerId="Windows Live" clId="Web-{DBFC7826-5F06-4FD4-9088-1AE27C97EB6B}" dt="2024-10-17T06:00:25.497" v="390" actId="14100"/>
        <pc:sldMkLst>
          <pc:docMk/>
          <pc:sldMk cId="809860597" sldId="1810"/>
        </pc:sldMkLst>
        <pc:spChg chg="mod">
          <ac:chgData name="Arpit Sehgal" userId="f004882aa4667115" providerId="Windows Live" clId="Web-{DBFC7826-5F06-4FD4-9088-1AE27C97EB6B}" dt="2024-10-17T05:44:24.701" v="322" actId="20577"/>
          <ac:spMkLst>
            <pc:docMk/>
            <pc:sldMk cId="809860597" sldId="1810"/>
            <ac:spMk id="2" creationId="{3E0A1315-0F43-4912-136B-8B744D3B4621}"/>
          </ac:spMkLst>
        </pc:spChg>
        <pc:spChg chg="mod">
          <ac:chgData name="Arpit Sehgal" userId="f004882aa4667115" providerId="Windows Live" clId="Web-{DBFC7826-5F06-4FD4-9088-1AE27C97EB6B}" dt="2024-10-17T06:00:25.497" v="390" actId="14100"/>
          <ac:spMkLst>
            <pc:docMk/>
            <pc:sldMk cId="809860597" sldId="1810"/>
            <ac:spMk id="3" creationId="{E33D348E-4F05-EB4E-A6D8-D319B7089642}"/>
          </ac:spMkLst>
        </pc:spChg>
        <pc:picChg chg="add mod">
          <ac:chgData name="Arpit Sehgal" userId="f004882aa4667115" providerId="Windows Live" clId="Web-{DBFC7826-5F06-4FD4-9088-1AE27C97EB6B}" dt="2024-10-17T06:00:19.591" v="388" actId="1076"/>
          <ac:picMkLst>
            <pc:docMk/>
            <pc:sldMk cId="809860597" sldId="1810"/>
            <ac:picMk id="5" creationId="{F3E65F0A-7CFF-92AB-DCAB-2756F4F191C7}"/>
          </ac:picMkLst>
        </pc:picChg>
      </pc:sldChg>
      <pc:sldChg chg="addSp delSp modSp add replId">
        <pc:chgData name="Arpit Sehgal" userId="f004882aa4667115" providerId="Windows Live" clId="Web-{DBFC7826-5F06-4FD4-9088-1AE27C97EB6B}" dt="2024-10-17T06:22:08.383" v="449" actId="1076"/>
        <pc:sldMkLst>
          <pc:docMk/>
          <pc:sldMk cId="933511589" sldId="1811"/>
        </pc:sldMkLst>
        <pc:spChg chg="mod">
          <ac:chgData name="Arpit Sehgal" userId="f004882aa4667115" providerId="Windows Live" clId="Web-{DBFC7826-5F06-4FD4-9088-1AE27C97EB6B}" dt="2024-10-17T06:16:06.933" v="418" actId="20577"/>
          <ac:spMkLst>
            <pc:docMk/>
            <pc:sldMk cId="933511589" sldId="1811"/>
            <ac:spMk id="2" creationId="{3E0A1315-0F43-4912-136B-8B744D3B4621}"/>
          </ac:spMkLst>
        </pc:spChg>
        <pc:spChg chg="mod">
          <ac:chgData name="Arpit Sehgal" userId="f004882aa4667115" providerId="Windows Live" clId="Web-{DBFC7826-5F06-4FD4-9088-1AE27C97EB6B}" dt="2024-10-17T06:22:08.383" v="449" actId="1076"/>
          <ac:spMkLst>
            <pc:docMk/>
            <pc:sldMk cId="933511589" sldId="1811"/>
            <ac:spMk id="3" creationId="{E33D348E-4F05-EB4E-A6D8-D319B7089642}"/>
          </ac:spMkLst>
        </pc:spChg>
        <pc:picChg chg="add mod">
          <ac:chgData name="Arpit Sehgal" userId="f004882aa4667115" providerId="Windows Live" clId="Web-{DBFC7826-5F06-4FD4-9088-1AE27C97EB6B}" dt="2024-10-17T06:16:45.950" v="425" actId="14100"/>
          <ac:picMkLst>
            <pc:docMk/>
            <pc:sldMk cId="933511589" sldId="1811"/>
            <ac:picMk id="4" creationId="{FD885F35-F5D2-02B6-F8C8-9EB90FCE52B6}"/>
          </ac:picMkLst>
        </pc:picChg>
      </pc:sldChg>
      <pc:sldChg chg="addSp delSp modSp add replId">
        <pc:chgData name="Arpit Sehgal" userId="f004882aa4667115" providerId="Windows Live" clId="Web-{DBFC7826-5F06-4FD4-9088-1AE27C97EB6B}" dt="2024-10-17T06:27:45.893" v="499" actId="14100"/>
        <pc:sldMkLst>
          <pc:docMk/>
          <pc:sldMk cId="3558551102" sldId="1812"/>
        </pc:sldMkLst>
        <pc:spChg chg="mod">
          <ac:chgData name="Arpit Sehgal" userId="f004882aa4667115" providerId="Windows Live" clId="Web-{DBFC7826-5F06-4FD4-9088-1AE27C97EB6B}" dt="2024-10-17T06:23:15.166" v="462" actId="1076"/>
          <ac:spMkLst>
            <pc:docMk/>
            <pc:sldMk cId="3558551102" sldId="1812"/>
            <ac:spMk id="2" creationId="{3E0A1315-0F43-4912-136B-8B744D3B4621}"/>
          </ac:spMkLst>
        </pc:spChg>
        <pc:spChg chg="add del mod">
          <ac:chgData name="Arpit Sehgal" userId="f004882aa4667115" providerId="Windows Live" clId="Web-{DBFC7826-5F06-4FD4-9088-1AE27C97EB6B}" dt="2024-10-17T06:27:40.018" v="498" actId="14100"/>
          <ac:spMkLst>
            <pc:docMk/>
            <pc:sldMk cId="3558551102" sldId="1812"/>
            <ac:spMk id="3" creationId="{E33D348E-4F05-EB4E-A6D8-D319B7089642}"/>
          </ac:spMkLst>
        </pc:spChg>
        <pc:picChg chg="add mod">
          <ac:chgData name="Arpit Sehgal" userId="f004882aa4667115" providerId="Windows Live" clId="Web-{DBFC7826-5F06-4FD4-9088-1AE27C97EB6B}" dt="2024-10-17T06:27:45.893" v="499" actId="14100"/>
          <ac:picMkLst>
            <pc:docMk/>
            <pc:sldMk cId="3558551102" sldId="1812"/>
            <ac:picMk id="5" creationId="{7EB2187C-AD34-EFEF-D573-F406F880AB07}"/>
          </ac:picMkLst>
        </pc:picChg>
      </pc:sldChg>
      <pc:sldChg chg="addSp delSp modSp add replId">
        <pc:chgData name="Arpit Sehgal" userId="f004882aa4667115" providerId="Windows Live" clId="Web-{DBFC7826-5F06-4FD4-9088-1AE27C97EB6B}" dt="2024-10-17T06:31:57.964" v="529" actId="14100"/>
        <pc:sldMkLst>
          <pc:docMk/>
          <pc:sldMk cId="190021495" sldId="1813"/>
        </pc:sldMkLst>
        <pc:spChg chg="mod">
          <ac:chgData name="Arpit Sehgal" userId="f004882aa4667115" providerId="Windows Live" clId="Web-{DBFC7826-5F06-4FD4-9088-1AE27C97EB6B}" dt="2024-10-17T06:29:05.193" v="515" actId="1076"/>
          <ac:spMkLst>
            <pc:docMk/>
            <pc:sldMk cId="190021495" sldId="1813"/>
            <ac:spMk id="2" creationId="{3E0A1315-0F43-4912-136B-8B744D3B4621}"/>
          </ac:spMkLst>
        </pc:spChg>
        <pc:spChg chg="mod">
          <ac:chgData name="Arpit Sehgal" userId="f004882aa4667115" providerId="Windows Live" clId="Web-{DBFC7826-5F06-4FD4-9088-1AE27C97EB6B}" dt="2024-10-17T06:31:53.167" v="528" actId="1076"/>
          <ac:spMkLst>
            <pc:docMk/>
            <pc:sldMk cId="190021495" sldId="1813"/>
            <ac:spMk id="3" creationId="{E33D348E-4F05-EB4E-A6D8-D319B7089642}"/>
          </ac:spMkLst>
        </pc:spChg>
      </pc:sldChg>
    </pc:docChg>
  </pc:docChgLst>
  <pc:docChgLst>
    <pc:chgData name="nirajthakurxyz0933@outlook.com" userId="5de401e978417caa" providerId="Windows Live" clId="Web-{F6CAD818-48AF-69B9-D4C5-134F87B2C7EA}"/>
    <pc:docChg chg="modSld">
      <pc:chgData name="nirajthakurxyz0933@outlook.com" userId="5de401e978417caa" providerId="Windows Live" clId="Web-{F6CAD818-48AF-69B9-D4C5-134F87B2C7EA}" dt="2024-09-06T14:27:24.182" v="13" actId="20577"/>
      <pc:docMkLst>
        <pc:docMk/>
      </pc:docMkLst>
      <pc:sldChg chg="modSp">
        <pc:chgData name="nirajthakurxyz0933@outlook.com" userId="5de401e978417caa" providerId="Windows Live" clId="Web-{F6CAD818-48AF-69B9-D4C5-134F87B2C7EA}" dt="2024-09-06T14:26:20.336" v="12" actId="20577"/>
        <pc:sldMkLst>
          <pc:docMk/>
          <pc:sldMk cId="4089727758" sldId="1462"/>
        </pc:sldMkLst>
      </pc:sldChg>
      <pc:sldChg chg="addSp modSp">
        <pc:chgData name="nirajthakurxyz0933@outlook.com" userId="5de401e978417caa" providerId="Windows Live" clId="Web-{F6CAD818-48AF-69B9-D4C5-134F87B2C7EA}" dt="2024-09-06T14:21:38.529" v="8" actId="14100"/>
        <pc:sldMkLst>
          <pc:docMk/>
          <pc:sldMk cId="365304326" sldId="1500"/>
        </pc:sldMkLst>
      </pc:sldChg>
    </pc:docChg>
  </pc:docChgLst>
  <pc:docChgLst>
    <pc:chgData name="Faizan Karim" userId="48c8ba92fda0d8b0" providerId="Windows Live" clId="Web-{D3F7297E-D11C-9D58-3E29-714B7B21AD46}"/>
    <pc:docChg chg="addSld delSld modSection">
      <pc:chgData name="Faizan Karim" userId="48c8ba92fda0d8b0" providerId="Windows Live" clId="Web-{D3F7297E-D11C-9D58-3E29-714B7B21AD46}" dt="2024-10-15T14:52:04.735" v="201"/>
      <pc:docMkLst>
        <pc:docMk/>
      </pc:docMkLst>
      <pc:sldChg chg="del">
        <pc:chgData name="Faizan Karim" userId="48c8ba92fda0d8b0" providerId="Windows Live" clId="Web-{D3F7297E-D11C-9D58-3E29-714B7B21AD46}" dt="2024-10-15T14:51:57.437" v="0"/>
        <pc:sldMkLst>
          <pc:docMk/>
          <pc:sldMk cId="3656772840" sldId="301"/>
        </pc:sldMkLst>
      </pc:sldChg>
      <pc:sldChg chg="del">
        <pc:chgData name="Faizan Karim" userId="48c8ba92fda0d8b0" providerId="Windows Live" clId="Web-{D3F7297E-D11C-9D58-3E29-714B7B21AD46}" dt="2024-10-15T14:51:58.078" v="136"/>
        <pc:sldMkLst>
          <pc:docMk/>
          <pc:sldMk cId="2492019695" sldId="1435"/>
        </pc:sldMkLst>
      </pc:sldChg>
      <pc:sldChg chg="del">
        <pc:chgData name="Faizan Karim" userId="48c8ba92fda0d8b0" providerId="Windows Live" clId="Web-{D3F7297E-D11C-9D58-3E29-714B7B21AD46}" dt="2024-10-15T14:51:57.687" v="82"/>
        <pc:sldMkLst>
          <pc:docMk/>
          <pc:sldMk cId="4201746361" sldId="1437"/>
        </pc:sldMkLst>
      </pc:sldChg>
      <pc:sldChg chg="del">
        <pc:chgData name="Faizan Karim" userId="48c8ba92fda0d8b0" providerId="Windows Live" clId="Web-{D3F7297E-D11C-9D58-3E29-714B7B21AD46}" dt="2024-10-15T14:51:57.641" v="76"/>
        <pc:sldMkLst>
          <pc:docMk/>
          <pc:sldMk cId="194746407" sldId="1438"/>
        </pc:sldMkLst>
      </pc:sldChg>
      <pc:sldChg chg="del">
        <pc:chgData name="Faizan Karim" userId="48c8ba92fda0d8b0" providerId="Windows Live" clId="Web-{D3F7297E-D11C-9D58-3E29-714B7B21AD46}" dt="2024-10-15T14:51:57.609" v="68"/>
        <pc:sldMkLst>
          <pc:docMk/>
          <pc:sldMk cId="1265758601" sldId="1439"/>
        </pc:sldMkLst>
      </pc:sldChg>
      <pc:sldChg chg="del">
        <pc:chgData name="Faizan Karim" userId="48c8ba92fda0d8b0" providerId="Windows Live" clId="Web-{D3F7297E-D11C-9D58-3E29-714B7B21AD46}" dt="2024-10-15T14:51:57.469" v="11"/>
        <pc:sldMkLst>
          <pc:docMk/>
          <pc:sldMk cId="1242719266" sldId="1451"/>
        </pc:sldMkLst>
      </pc:sldChg>
      <pc:sldChg chg="del">
        <pc:chgData name="Faizan Karim" userId="48c8ba92fda0d8b0" providerId="Windows Live" clId="Web-{D3F7297E-D11C-9D58-3E29-714B7B21AD46}" dt="2024-10-15T14:51:57.469" v="7"/>
        <pc:sldMkLst>
          <pc:docMk/>
          <pc:sldMk cId="639367427" sldId="1452"/>
        </pc:sldMkLst>
      </pc:sldChg>
      <pc:sldChg chg="del">
        <pc:chgData name="Faizan Karim" userId="48c8ba92fda0d8b0" providerId="Windows Live" clId="Web-{D3F7297E-D11C-9D58-3E29-714B7B21AD46}" dt="2024-10-15T14:51:57.453" v="5"/>
        <pc:sldMkLst>
          <pc:docMk/>
          <pc:sldMk cId="1928853875" sldId="1454"/>
        </pc:sldMkLst>
      </pc:sldChg>
      <pc:sldChg chg="del">
        <pc:chgData name="Faizan Karim" userId="48c8ba92fda0d8b0" providerId="Windows Live" clId="Web-{D3F7297E-D11C-9D58-3E29-714B7B21AD46}" dt="2024-10-15T14:51:57.453" v="3"/>
        <pc:sldMkLst>
          <pc:docMk/>
          <pc:sldMk cId="189816720" sldId="1455"/>
        </pc:sldMkLst>
      </pc:sldChg>
      <pc:sldChg chg="del">
        <pc:chgData name="Faizan Karim" userId="48c8ba92fda0d8b0" providerId="Windows Live" clId="Web-{D3F7297E-D11C-9D58-3E29-714B7B21AD46}" dt="2024-10-15T14:51:57.453" v="1"/>
        <pc:sldMkLst>
          <pc:docMk/>
          <pc:sldMk cId="1045933060" sldId="1456"/>
        </pc:sldMkLst>
      </pc:sldChg>
      <pc:sldChg chg="del">
        <pc:chgData name="Faizan Karim" userId="48c8ba92fda0d8b0" providerId="Windows Live" clId="Web-{D3F7297E-D11C-9D58-3E29-714B7B21AD46}" dt="2024-10-15T14:51:58.406" v="178"/>
        <pc:sldMkLst>
          <pc:docMk/>
          <pc:sldMk cId="1338117092" sldId="1459"/>
        </pc:sldMkLst>
      </pc:sldChg>
      <pc:sldChg chg="del">
        <pc:chgData name="Faizan Karim" userId="48c8ba92fda0d8b0" providerId="Windows Live" clId="Web-{D3F7297E-D11C-9D58-3E29-714B7B21AD46}" dt="2024-10-15T14:51:58.406" v="177"/>
        <pc:sldMkLst>
          <pc:docMk/>
          <pc:sldMk cId="2354522883" sldId="1460"/>
        </pc:sldMkLst>
      </pc:sldChg>
      <pc:sldChg chg="del">
        <pc:chgData name="Faizan Karim" userId="48c8ba92fda0d8b0" providerId="Windows Live" clId="Web-{D3F7297E-D11C-9D58-3E29-714B7B21AD46}" dt="2024-10-15T14:51:57.828" v="96"/>
        <pc:sldMkLst>
          <pc:docMk/>
          <pc:sldMk cId="1824063773" sldId="1463"/>
        </pc:sldMkLst>
      </pc:sldChg>
      <pc:sldChg chg="del">
        <pc:chgData name="Faizan Karim" userId="48c8ba92fda0d8b0" providerId="Windows Live" clId="Web-{D3F7297E-D11C-9D58-3E29-714B7B21AD46}" dt="2024-10-15T14:51:57.844" v="97"/>
        <pc:sldMkLst>
          <pc:docMk/>
          <pc:sldMk cId="3092772826" sldId="1464"/>
        </pc:sldMkLst>
      </pc:sldChg>
      <pc:sldChg chg="del">
        <pc:chgData name="Faizan Karim" userId="48c8ba92fda0d8b0" providerId="Windows Live" clId="Web-{D3F7297E-D11C-9D58-3E29-714B7B21AD46}" dt="2024-10-15T14:51:57.687" v="80"/>
        <pc:sldMkLst>
          <pc:docMk/>
          <pc:sldMk cId="589448999" sldId="1467"/>
        </pc:sldMkLst>
      </pc:sldChg>
      <pc:sldChg chg="del">
        <pc:chgData name="Faizan Karim" userId="48c8ba92fda0d8b0" providerId="Windows Live" clId="Web-{D3F7297E-D11C-9D58-3E29-714B7B21AD46}" dt="2024-10-15T14:51:57.641" v="74"/>
        <pc:sldMkLst>
          <pc:docMk/>
          <pc:sldMk cId="2522691083" sldId="1469"/>
        </pc:sldMkLst>
      </pc:sldChg>
      <pc:sldChg chg="del">
        <pc:chgData name="Faizan Karim" userId="48c8ba92fda0d8b0" providerId="Windows Live" clId="Web-{D3F7297E-D11C-9D58-3E29-714B7B21AD46}" dt="2024-10-15T14:51:57.641" v="75"/>
        <pc:sldMkLst>
          <pc:docMk/>
          <pc:sldMk cId="1423022774" sldId="1470"/>
        </pc:sldMkLst>
      </pc:sldChg>
      <pc:sldChg chg="del">
        <pc:chgData name="Faizan Karim" userId="48c8ba92fda0d8b0" providerId="Windows Live" clId="Web-{D3F7297E-D11C-9D58-3E29-714B7B21AD46}" dt="2024-10-15T14:51:57.609" v="66"/>
        <pc:sldMkLst>
          <pc:docMk/>
          <pc:sldMk cId="2456896321" sldId="1471"/>
        </pc:sldMkLst>
      </pc:sldChg>
      <pc:sldChg chg="del">
        <pc:chgData name="Faizan Karim" userId="48c8ba92fda0d8b0" providerId="Windows Live" clId="Web-{D3F7297E-D11C-9D58-3E29-714B7B21AD46}" dt="2024-10-15T14:51:57.609" v="67"/>
        <pc:sldMkLst>
          <pc:docMk/>
          <pc:sldMk cId="4097409746" sldId="1472"/>
        </pc:sldMkLst>
      </pc:sldChg>
      <pc:sldChg chg="del">
        <pc:chgData name="Faizan Karim" userId="48c8ba92fda0d8b0" providerId="Windows Live" clId="Web-{D3F7297E-D11C-9D58-3E29-714B7B21AD46}" dt="2024-10-15T14:51:58.656" v="198"/>
        <pc:sldMkLst>
          <pc:docMk/>
          <pc:sldMk cId="1656210443" sldId="1473"/>
        </pc:sldMkLst>
      </pc:sldChg>
      <pc:sldChg chg="del">
        <pc:chgData name="Faizan Karim" userId="48c8ba92fda0d8b0" providerId="Windows Live" clId="Web-{D3F7297E-D11C-9D58-3E29-714B7B21AD46}" dt="2024-10-15T14:51:58.656" v="197"/>
        <pc:sldMkLst>
          <pc:docMk/>
          <pc:sldMk cId="2075785154" sldId="1474"/>
        </pc:sldMkLst>
      </pc:sldChg>
      <pc:sldChg chg="del">
        <pc:chgData name="Faizan Karim" userId="48c8ba92fda0d8b0" providerId="Windows Live" clId="Web-{D3F7297E-D11C-9D58-3E29-714B7B21AD46}" dt="2024-10-15T14:51:58.406" v="179"/>
        <pc:sldMkLst>
          <pc:docMk/>
          <pc:sldMk cId="4132659417" sldId="1484"/>
        </pc:sldMkLst>
      </pc:sldChg>
      <pc:sldChg chg="del">
        <pc:chgData name="Faizan Karim" userId="48c8ba92fda0d8b0" providerId="Windows Live" clId="Web-{D3F7297E-D11C-9D58-3E29-714B7B21AD46}" dt="2024-10-15T14:51:58.266" v="155"/>
        <pc:sldMkLst>
          <pc:docMk/>
          <pc:sldMk cId="2268687271" sldId="1485"/>
        </pc:sldMkLst>
      </pc:sldChg>
      <pc:sldChg chg="del">
        <pc:chgData name="Faizan Karim" userId="48c8ba92fda0d8b0" providerId="Windows Live" clId="Web-{D3F7297E-D11C-9D58-3E29-714B7B21AD46}" dt="2024-10-15T14:51:58.078" v="137"/>
        <pc:sldMkLst>
          <pc:docMk/>
          <pc:sldMk cId="2177083594" sldId="1486"/>
        </pc:sldMkLst>
      </pc:sldChg>
      <pc:sldChg chg="del">
        <pc:chgData name="Faizan Karim" userId="48c8ba92fda0d8b0" providerId="Windows Live" clId="Web-{D3F7297E-D11C-9D58-3E29-714B7B21AD46}" dt="2024-10-15T14:51:57.734" v="88"/>
        <pc:sldMkLst>
          <pc:docMk/>
          <pc:sldMk cId="3546838502" sldId="1487"/>
        </pc:sldMkLst>
      </pc:sldChg>
      <pc:sldChg chg="del">
        <pc:chgData name="Faizan Karim" userId="48c8ba92fda0d8b0" providerId="Windows Live" clId="Web-{D3F7297E-D11C-9D58-3E29-714B7B21AD46}" dt="2024-10-15T14:51:57.703" v="83"/>
        <pc:sldMkLst>
          <pc:docMk/>
          <pc:sldMk cId="2019171736" sldId="1488"/>
        </pc:sldMkLst>
      </pc:sldChg>
      <pc:sldChg chg="del">
        <pc:chgData name="Faizan Karim" userId="48c8ba92fda0d8b0" providerId="Windows Live" clId="Web-{D3F7297E-D11C-9D58-3E29-714B7B21AD46}" dt="2024-10-15T14:51:57.641" v="77"/>
        <pc:sldMkLst>
          <pc:docMk/>
          <pc:sldMk cId="3987017783" sldId="1489"/>
        </pc:sldMkLst>
      </pc:sldChg>
      <pc:sldChg chg="del">
        <pc:chgData name="Faizan Karim" userId="48c8ba92fda0d8b0" providerId="Windows Live" clId="Web-{D3F7297E-D11C-9D58-3E29-714B7B21AD46}" dt="2024-10-15T14:51:57.625" v="69"/>
        <pc:sldMkLst>
          <pc:docMk/>
          <pc:sldMk cId="1371847550" sldId="1490"/>
        </pc:sldMkLst>
      </pc:sldChg>
      <pc:sldChg chg="del">
        <pc:chgData name="Faizan Karim" userId="48c8ba92fda0d8b0" providerId="Windows Live" clId="Web-{D3F7297E-D11C-9D58-3E29-714B7B21AD46}" dt="2024-10-15T14:51:57.578" v="62"/>
        <pc:sldMkLst>
          <pc:docMk/>
          <pc:sldMk cId="2005077601" sldId="1491"/>
        </pc:sldMkLst>
      </pc:sldChg>
      <pc:sldChg chg="del">
        <pc:chgData name="Faizan Karim" userId="48c8ba92fda0d8b0" providerId="Windows Live" clId="Web-{D3F7297E-D11C-9D58-3E29-714B7B21AD46}" dt="2024-10-15T14:51:57.484" v="15"/>
        <pc:sldMkLst>
          <pc:docMk/>
          <pc:sldMk cId="3655568554" sldId="1493"/>
        </pc:sldMkLst>
      </pc:sldChg>
      <pc:sldChg chg="del">
        <pc:chgData name="Faizan Karim" userId="48c8ba92fda0d8b0" providerId="Windows Live" clId="Web-{D3F7297E-D11C-9D58-3E29-714B7B21AD46}" dt="2024-10-15T14:51:57.469" v="12"/>
        <pc:sldMkLst>
          <pc:docMk/>
          <pc:sldMk cId="1201844594" sldId="1494"/>
        </pc:sldMkLst>
      </pc:sldChg>
      <pc:sldChg chg="del">
        <pc:chgData name="Faizan Karim" userId="48c8ba92fda0d8b0" providerId="Windows Live" clId="Web-{D3F7297E-D11C-9D58-3E29-714B7B21AD46}" dt="2024-10-15T14:51:57.469" v="6"/>
        <pc:sldMkLst>
          <pc:docMk/>
          <pc:sldMk cId="3136934939" sldId="1495"/>
        </pc:sldMkLst>
      </pc:sldChg>
      <pc:sldChg chg="del">
        <pc:chgData name="Faizan Karim" userId="48c8ba92fda0d8b0" providerId="Windows Live" clId="Web-{D3F7297E-D11C-9D58-3E29-714B7B21AD46}" dt="2024-10-15T14:51:58.219" v="150"/>
        <pc:sldMkLst>
          <pc:docMk/>
          <pc:sldMk cId="3110419362" sldId="1499"/>
        </pc:sldMkLst>
      </pc:sldChg>
      <pc:sldChg chg="del">
        <pc:chgData name="Faizan Karim" userId="48c8ba92fda0d8b0" providerId="Windows Live" clId="Web-{D3F7297E-D11C-9D58-3E29-714B7B21AD46}" dt="2024-10-15T14:51:58.203" v="149"/>
        <pc:sldMkLst>
          <pc:docMk/>
          <pc:sldMk cId="3237275327" sldId="1503"/>
        </pc:sldMkLst>
      </pc:sldChg>
      <pc:sldChg chg="del">
        <pc:chgData name="Faizan Karim" userId="48c8ba92fda0d8b0" providerId="Windows Live" clId="Web-{D3F7297E-D11C-9D58-3E29-714B7B21AD46}" dt="2024-10-15T14:51:58.391" v="176"/>
        <pc:sldMkLst>
          <pc:docMk/>
          <pc:sldMk cId="2622553265" sldId="1509"/>
        </pc:sldMkLst>
      </pc:sldChg>
      <pc:sldChg chg="del">
        <pc:chgData name="Faizan Karim" userId="48c8ba92fda0d8b0" providerId="Windows Live" clId="Web-{D3F7297E-D11C-9D58-3E29-714B7B21AD46}" dt="2024-10-15T14:51:58.391" v="175"/>
        <pc:sldMkLst>
          <pc:docMk/>
          <pc:sldMk cId="2068900955" sldId="1510"/>
        </pc:sldMkLst>
      </pc:sldChg>
      <pc:sldChg chg="del">
        <pc:chgData name="Faizan Karim" userId="48c8ba92fda0d8b0" providerId="Windows Live" clId="Web-{D3F7297E-D11C-9D58-3E29-714B7B21AD46}" dt="2024-10-15T14:51:57.453" v="4"/>
        <pc:sldMkLst>
          <pc:docMk/>
          <pc:sldMk cId="734932181" sldId="1513"/>
        </pc:sldMkLst>
      </pc:sldChg>
      <pc:sldChg chg="del">
        <pc:chgData name="Faizan Karim" userId="48c8ba92fda0d8b0" providerId="Windows Live" clId="Web-{D3F7297E-D11C-9D58-3E29-714B7B21AD46}" dt="2024-10-15T14:51:58.359" v="168"/>
        <pc:sldMkLst>
          <pc:docMk/>
          <pc:sldMk cId="3423799700" sldId="1520"/>
        </pc:sldMkLst>
      </pc:sldChg>
      <pc:sldChg chg="del">
        <pc:chgData name="Faizan Karim" userId="48c8ba92fda0d8b0" providerId="Windows Live" clId="Web-{D3F7297E-D11C-9D58-3E29-714B7B21AD46}" dt="2024-10-15T14:51:58.359" v="166"/>
        <pc:sldMkLst>
          <pc:docMk/>
          <pc:sldMk cId="2781354648" sldId="1522"/>
        </pc:sldMkLst>
      </pc:sldChg>
      <pc:sldChg chg="del">
        <pc:chgData name="Faizan Karim" userId="48c8ba92fda0d8b0" providerId="Windows Live" clId="Web-{D3F7297E-D11C-9D58-3E29-714B7B21AD46}" dt="2024-10-15T14:51:58.344" v="165"/>
        <pc:sldMkLst>
          <pc:docMk/>
          <pc:sldMk cId="447375297" sldId="1523"/>
        </pc:sldMkLst>
      </pc:sldChg>
      <pc:sldChg chg="del">
        <pc:chgData name="Faizan Karim" userId="48c8ba92fda0d8b0" providerId="Windows Live" clId="Web-{D3F7297E-D11C-9D58-3E29-714B7B21AD46}" dt="2024-10-15T14:51:58.344" v="164"/>
        <pc:sldMkLst>
          <pc:docMk/>
          <pc:sldMk cId="2233209765" sldId="1524"/>
        </pc:sldMkLst>
      </pc:sldChg>
      <pc:sldChg chg="del">
        <pc:chgData name="Faizan Karim" userId="48c8ba92fda0d8b0" providerId="Windows Live" clId="Web-{D3F7297E-D11C-9D58-3E29-714B7B21AD46}" dt="2024-10-15T14:51:58.328" v="163"/>
        <pc:sldMkLst>
          <pc:docMk/>
          <pc:sldMk cId="3218273276" sldId="1525"/>
        </pc:sldMkLst>
      </pc:sldChg>
      <pc:sldChg chg="del">
        <pc:chgData name="Faizan Karim" userId="48c8ba92fda0d8b0" providerId="Windows Live" clId="Web-{D3F7297E-D11C-9D58-3E29-714B7B21AD46}" dt="2024-10-15T14:51:58.297" v="162"/>
        <pc:sldMkLst>
          <pc:docMk/>
          <pc:sldMk cId="2956773055" sldId="1526"/>
        </pc:sldMkLst>
      </pc:sldChg>
      <pc:sldChg chg="del">
        <pc:chgData name="Faizan Karim" userId="48c8ba92fda0d8b0" providerId="Windows Live" clId="Web-{D3F7297E-D11C-9D58-3E29-714B7B21AD46}" dt="2024-10-15T14:51:58.297" v="161"/>
        <pc:sldMkLst>
          <pc:docMk/>
          <pc:sldMk cId="3639744169" sldId="1527"/>
        </pc:sldMkLst>
      </pc:sldChg>
      <pc:sldChg chg="del">
        <pc:chgData name="Faizan Karim" userId="48c8ba92fda0d8b0" providerId="Windows Live" clId="Web-{D3F7297E-D11C-9D58-3E29-714B7B21AD46}" dt="2024-10-15T14:51:58.281" v="160"/>
        <pc:sldMkLst>
          <pc:docMk/>
          <pc:sldMk cId="4068304737" sldId="1528"/>
        </pc:sldMkLst>
      </pc:sldChg>
      <pc:sldChg chg="del">
        <pc:chgData name="Faizan Karim" userId="48c8ba92fda0d8b0" providerId="Windows Live" clId="Web-{D3F7297E-D11C-9D58-3E29-714B7B21AD46}" dt="2024-10-15T14:51:58.609" v="190"/>
        <pc:sldMkLst>
          <pc:docMk/>
          <pc:sldMk cId="890468432" sldId="1530"/>
        </pc:sldMkLst>
      </pc:sldChg>
      <pc:sldChg chg="del">
        <pc:chgData name="Faizan Karim" userId="48c8ba92fda0d8b0" providerId="Windows Live" clId="Web-{D3F7297E-D11C-9D58-3E29-714B7B21AD46}" dt="2024-10-15T14:51:58.625" v="191"/>
        <pc:sldMkLst>
          <pc:docMk/>
          <pc:sldMk cId="3357785236" sldId="1536"/>
        </pc:sldMkLst>
      </pc:sldChg>
      <pc:sldChg chg="del">
        <pc:chgData name="Faizan Karim" userId="48c8ba92fda0d8b0" providerId="Windows Live" clId="Web-{D3F7297E-D11C-9D58-3E29-714B7B21AD46}" dt="2024-10-15T14:51:58.578" v="186"/>
        <pc:sldMkLst>
          <pc:docMk/>
          <pc:sldMk cId="1114463855" sldId="1542"/>
        </pc:sldMkLst>
      </pc:sldChg>
      <pc:sldChg chg="del">
        <pc:chgData name="Faizan Karim" userId="48c8ba92fda0d8b0" providerId="Windows Live" clId="Web-{D3F7297E-D11C-9D58-3E29-714B7B21AD46}" dt="2024-10-15T14:51:58.578" v="185"/>
        <pc:sldMkLst>
          <pc:docMk/>
          <pc:sldMk cId="3705464070" sldId="1544"/>
        </pc:sldMkLst>
      </pc:sldChg>
      <pc:sldChg chg="del">
        <pc:chgData name="Faizan Karim" userId="48c8ba92fda0d8b0" providerId="Windows Live" clId="Web-{D3F7297E-D11C-9D58-3E29-714B7B21AD46}" dt="2024-10-15T14:51:58.187" v="147"/>
        <pc:sldMkLst>
          <pc:docMk/>
          <pc:sldMk cId="3308530847" sldId="1549"/>
        </pc:sldMkLst>
      </pc:sldChg>
      <pc:sldChg chg="del">
        <pc:chgData name="Faizan Karim" userId="48c8ba92fda0d8b0" providerId="Windows Live" clId="Web-{D3F7297E-D11C-9D58-3E29-714B7B21AD46}" dt="2024-10-15T14:51:58.172" v="146"/>
        <pc:sldMkLst>
          <pc:docMk/>
          <pc:sldMk cId="3101258402" sldId="1550"/>
        </pc:sldMkLst>
      </pc:sldChg>
      <pc:sldChg chg="del">
        <pc:chgData name="Faizan Karim" userId="48c8ba92fda0d8b0" providerId="Windows Live" clId="Web-{D3F7297E-D11C-9D58-3E29-714B7B21AD46}" dt="2024-10-15T14:51:58.125" v="140"/>
        <pc:sldMkLst>
          <pc:docMk/>
          <pc:sldMk cId="417818163" sldId="1552"/>
        </pc:sldMkLst>
      </pc:sldChg>
      <pc:sldChg chg="del">
        <pc:chgData name="Faizan Karim" userId="48c8ba92fda0d8b0" providerId="Windows Live" clId="Web-{D3F7297E-D11C-9D58-3E29-714B7B21AD46}" dt="2024-10-15T14:51:58.172" v="145"/>
        <pc:sldMkLst>
          <pc:docMk/>
          <pc:sldMk cId="4208036410" sldId="1553"/>
        </pc:sldMkLst>
      </pc:sldChg>
      <pc:sldChg chg="del">
        <pc:chgData name="Faizan Karim" userId="48c8ba92fda0d8b0" providerId="Windows Live" clId="Web-{D3F7297E-D11C-9D58-3E29-714B7B21AD46}" dt="2024-10-15T14:51:58.156" v="144"/>
        <pc:sldMkLst>
          <pc:docMk/>
          <pc:sldMk cId="1521639591" sldId="1555"/>
        </pc:sldMkLst>
      </pc:sldChg>
      <pc:sldChg chg="del">
        <pc:chgData name="Faizan Karim" userId="48c8ba92fda0d8b0" providerId="Windows Live" clId="Web-{D3F7297E-D11C-9D58-3E29-714B7B21AD46}" dt="2024-10-15T14:51:58.578" v="184"/>
        <pc:sldMkLst>
          <pc:docMk/>
          <pc:sldMk cId="3281306109" sldId="1556"/>
        </pc:sldMkLst>
      </pc:sldChg>
      <pc:sldChg chg="del">
        <pc:chgData name="Faizan Karim" userId="48c8ba92fda0d8b0" providerId="Windows Live" clId="Web-{D3F7297E-D11C-9D58-3E29-714B7B21AD46}" dt="2024-10-15T14:51:58.391" v="174"/>
        <pc:sldMkLst>
          <pc:docMk/>
          <pc:sldMk cId="3303765651" sldId="1560"/>
        </pc:sldMkLst>
      </pc:sldChg>
      <pc:sldChg chg="del">
        <pc:chgData name="Faizan Karim" userId="48c8ba92fda0d8b0" providerId="Windows Live" clId="Web-{D3F7297E-D11C-9D58-3E29-714B7B21AD46}" dt="2024-10-15T14:51:58.375" v="172"/>
        <pc:sldMkLst>
          <pc:docMk/>
          <pc:sldMk cId="1938676457" sldId="1564"/>
        </pc:sldMkLst>
      </pc:sldChg>
      <pc:sldChg chg="del">
        <pc:chgData name="Faizan Karim" userId="48c8ba92fda0d8b0" providerId="Windows Live" clId="Web-{D3F7297E-D11C-9D58-3E29-714B7B21AD46}" dt="2024-10-15T14:51:58.375" v="171"/>
        <pc:sldMkLst>
          <pc:docMk/>
          <pc:sldMk cId="1145579872" sldId="1565"/>
        </pc:sldMkLst>
      </pc:sldChg>
      <pc:sldChg chg="del">
        <pc:chgData name="Faizan Karim" userId="48c8ba92fda0d8b0" providerId="Windows Live" clId="Web-{D3F7297E-D11C-9D58-3E29-714B7B21AD46}" dt="2024-10-15T14:51:58.359" v="170"/>
        <pc:sldMkLst>
          <pc:docMk/>
          <pc:sldMk cId="4197837719" sldId="1566"/>
        </pc:sldMkLst>
      </pc:sldChg>
      <pc:sldChg chg="del">
        <pc:chgData name="Faizan Karim" userId="48c8ba92fda0d8b0" providerId="Windows Live" clId="Web-{D3F7297E-D11C-9D58-3E29-714B7B21AD46}" dt="2024-10-15T14:51:58.281" v="159"/>
        <pc:sldMkLst>
          <pc:docMk/>
          <pc:sldMk cId="376604838" sldId="1567"/>
        </pc:sldMkLst>
      </pc:sldChg>
      <pc:sldChg chg="del">
        <pc:chgData name="Faizan Karim" userId="48c8ba92fda0d8b0" providerId="Windows Live" clId="Web-{D3F7297E-D11C-9D58-3E29-714B7B21AD46}" dt="2024-10-15T14:51:58.281" v="158"/>
        <pc:sldMkLst>
          <pc:docMk/>
          <pc:sldMk cId="4272432537" sldId="1568"/>
        </pc:sldMkLst>
      </pc:sldChg>
      <pc:sldChg chg="del">
        <pc:chgData name="Faizan Karim" userId="48c8ba92fda0d8b0" providerId="Windows Live" clId="Web-{D3F7297E-D11C-9D58-3E29-714B7B21AD46}" dt="2024-10-15T14:51:58.266" v="157"/>
        <pc:sldMkLst>
          <pc:docMk/>
          <pc:sldMk cId="1628804100" sldId="1569"/>
        </pc:sldMkLst>
      </pc:sldChg>
      <pc:sldChg chg="del">
        <pc:chgData name="Faizan Karim" userId="48c8ba92fda0d8b0" providerId="Windows Live" clId="Web-{D3F7297E-D11C-9D58-3E29-714B7B21AD46}" dt="2024-10-15T14:51:58.266" v="156"/>
        <pc:sldMkLst>
          <pc:docMk/>
          <pc:sldMk cId="2863900411" sldId="1570"/>
        </pc:sldMkLst>
      </pc:sldChg>
      <pc:sldChg chg="del">
        <pc:chgData name="Faizan Karim" userId="48c8ba92fda0d8b0" providerId="Windows Live" clId="Web-{D3F7297E-D11C-9D58-3E29-714B7B21AD46}" dt="2024-10-15T14:51:58.141" v="142"/>
        <pc:sldMkLst>
          <pc:docMk/>
          <pc:sldMk cId="771011336" sldId="1572"/>
        </pc:sldMkLst>
      </pc:sldChg>
      <pc:sldChg chg="del">
        <pc:chgData name="Faizan Karim" userId="48c8ba92fda0d8b0" providerId="Windows Live" clId="Web-{D3F7297E-D11C-9D58-3E29-714B7B21AD46}" dt="2024-10-15T14:51:58.109" v="139"/>
        <pc:sldMkLst>
          <pc:docMk/>
          <pc:sldMk cId="3014558669" sldId="1575"/>
        </pc:sldMkLst>
      </pc:sldChg>
      <pc:sldChg chg="del">
        <pc:chgData name="Faizan Karim" userId="48c8ba92fda0d8b0" providerId="Windows Live" clId="Web-{D3F7297E-D11C-9D58-3E29-714B7B21AD46}" dt="2024-10-15T14:51:58.094" v="138"/>
        <pc:sldMkLst>
          <pc:docMk/>
          <pc:sldMk cId="3193721029" sldId="1576"/>
        </pc:sldMkLst>
      </pc:sldChg>
      <pc:sldChg chg="del">
        <pc:chgData name="Faizan Karim" userId="48c8ba92fda0d8b0" providerId="Windows Live" clId="Web-{D3F7297E-D11C-9D58-3E29-714B7B21AD46}" dt="2024-10-15T14:51:57.812" v="95"/>
        <pc:sldMkLst>
          <pc:docMk/>
          <pc:sldMk cId="510744924" sldId="1584"/>
        </pc:sldMkLst>
      </pc:sldChg>
      <pc:sldChg chg="del">
        <pc:chgData name="Faizan Karim" userId="48c8ba92fda0d8b0" providerId="Windows Live" clId="Web-{D3F7297E-D11C-9D58-3E29-714B7B21AD46}" dt="2024-10-15T14:51:57.797" v="94"/>
        <pc:sldMkLst>
          <pc:docMk/>
          <pc:sldMk cId="927230762" sldId="1586"/>
        </pc:sldMkLst>
      </pc:sldChg>
      <pc:sldChg chg="del">
        <pc:chgData name="Faizan Karim" userId="48c8ba92fda0d8b0" providerId="Windows Live" clId="Web-{D3F7297E-D11C-9D58-3E29-714B7B21AD46}" dt="2024-10-15T14:51:57.781" v="93"/>
        <pc:sldMkLst>
          <pc:docMk/>
          <pc:sldMk cId="3783854840" sldId="1587"/>
        </pc:sldMkLst>
      </pc:sldChg>
      <pc:sldChg chg="del">
        <pc:chgData name="Faizan Karim" userId="48c8ba92fda0d8b0" providerId="Windows Live" clId="Web-{D3F7297E-D11C-9D58-3E29-714B7B21AD46}" dt="2024-10-15T14:51:58.422" v="181"/>
        <pc:sldMkLst>
          <pc:docMk/>
          <pc:sldMk cId="2322829745" sldId="1601"/>
        </pc:sldMkLst>
      </pc:sldChg>
      <pc:sldChg chg="del">
        <pc:chgData name="Faizan Karim" userId="48c8ba92fda0d8b0" providerId="Windows Live" clId="Web-{D3F7297E-D11C-9D58-3E29-714B7B21AD46}" dt="2024-10-15T14:51:58.406" v="180"/>
        <pc:sldMkLst>
          <pc:docMk/>
          <pc:sldMk cId="115366929" sldId="1602"/>
        </pc:sldMkLst>
      </pc:sldChg>
      <pc:sldChg chg="del">
        <pc:chgData name="Faizan Karim" userId="48c8ba92fda0d8b0" providerId="Windows Live" clId="Web-{D3F7297E-D11C-9D58-3E29-714B7B21AD46}" dt="2024-10-15T14:51:57.578" v="61"/>
        <pc:sldMkLst>
          <pc:docMk/>
          <pc:sldMk cId="1866414109" sldId="1607"/>
        </pc:sldMkLst>
      </pc:sldChg>
      <pc:sldChg chg="del">
        <pc:chgData name="Faizan Karim" userId="48c8ba92fda0d8b0" providerId="Windows Live" clId="Web-{D3F7297E-D11C-9D58-3E29-714B7B21AD46}" dt="2024-10-15T14:51:57.484" v="14"/>
        <pc:sldMkLst>
          <pc:docMk/>
          <pc:sldMk cId="3163630384" sldId="1633"/>
        </pc:sldMkLst>
      </pc:sldChg>
      <pc:sldChg chg="del">
        <pc:chgData name="Faizan Karim" userId="48c8ba92fda0d8b0" providerId="Windows Live" clId="Web-{D3F7297E-D11C-9D58-3E29-714B7B21AD46}" dt="2024-10-15T14:51:57.469" v="9"/>
        <pc:sldMkLst>
          <pc:docMk/>
          <pc:sldMk cId="1985572876" sldId="1634"/>
        </pc:sldMkLst>
      </pc:sldChg>
      <pc:sldChg chg="del">
        <pc:chgData name="Faizan Karim" userId="48c8ba92fda0d8b0" providerId="Windows Live" clId="Web-{D3F7297E-D11C-9D58-3E29-714B7B21AD46}" dt="2024-10-15T14:51:57.469" v="8"/>
        <pc:sldMkLst>
          <pc:docMk/>
          <pc:sldMk cId="3875891215" sldId="1635"/>
        </pc:sldMkLst>
      </pc:sldChg>
      <pc:sldChg chg="del">
        <pc:chgData name="Faizan Karim" userId="48c8ba92fda0d8b0" providerId="Windows Live" clId="Web-{D3F7297E-D11C-9D58-3E29-714B7B21AD46}" dt="2024-10-15T14:51:57.469" v="10"/>
        <pc:sldMkLst>
          <pc:docMk/>
          <pc:sldMk cId="4027143888" sldId="1636"/>
        </pc:sldMkLst>
      </pc:sldChg>
      <pc:sldChg chg="del">
        <pc:chgData name="Faizan Karim" userId="48c8ba92fda0d8b0" providerId="Windows Live" clId="Web-{D3F7297E-D11C-9D58-3E29-714B7B21AD46}" dt="2024-10-15T14:51:57.672" v="78"/>
        <pc:sldMkLst>
          <pc:docMk/>
          <pc:sldMk cId="3955565638" sldId="1641"/>
        </pc:sldMkLst>
      </pc:sldChg>
      <pc:sldChg chg="del">
        <pc:chgData name="Faizan Karim" userId="48c8ba92fda0d8b0" providerId="Windows Live" clId="Web-{D3F7297E-D11C-9D58-3E29-714B7B21AD46}" dt="2024-10-15T14:51:57.641" v="73"/>
        <pc:sldMkLst>
          <pc:docMk/>
          <pc:sldMk cId="3253865723" sldId="1642"/>
        </pc:sldMkLst>
      </pc:sldChg>
      <pc:sldChg chg="del">
        <pc:chgData name="Faizan Karim" userId="48c8ba92fda0d8b0" providerId="Windows Live" clId="Web-{D3F7297E-D11C-9D58-3E29-714B7B21AD46}" dt="2024-10-15T14:51:57.625" v="72"/>
        <pc:sldMkLst>
          <pc:docMk/>
          <pc:sldMk cId="1342996461" sldId="1643"/>
        </pc:sldMkLst>
      </pc:sldChg>
      <pc:sldChg chg="del">
        <pc:chgData name="Faizan Karim" userId="48c8ba92fda0d8b0" providerId="Windows Live" clId="Web-{D3F7297E-D11C-9D58-3E29-714B7B21AD46}" dt="2024-10-15T14:51:57.625" v="71"/>
        <pc:sldMkLst>
          <pc:docMk/>
          <pc:sldMk cId="581735728" sldId="1644"/>
        </pc:sldMkLst>
      </pc:sldChg>
      <pc:sldChg chg="del">
        <pc:chgData name="Faizan Karim" userId="48c8ba92fda0d8b0" providerId="Windows Live" clId="Web-{D3F7297E-D11C-9D58-3E29-714B7B21AD46}" dt="2024-10-15T14:51:57.625" v="70"/>
        <pc:sldMkLst>
          <pc:docMk/>
          <pc:sldMk cId="3098466711" sldId="1645"/>
        </pc:sldMkLst>
      </pc:sldChg>
      <pc:sldChg chg="del">
        <pc:chgData name="Faizan Karim" userId="48c8ba92fda0d8b0" providerId="Windows Live" clId="Web-{D3F7297E-D11C-9D58-3E29-714B7B21AD46}" dt="2024-10-15T14:51:57.594" v="65"/>
        <pc:sldMkLst>
          <pc:docMk/>
          <pc:sldMk cId="3543176225" sldId="1646"/>
        </pc:sldMkLst>
      </pc:sldChg>
      <pc:sldChg chg="del">
        <pc:chgData name="Faizan Karim" userId="48c8ba92fda0d8b0" providerId="Windows Live" clId="Web-{D3F7297E-D11C-9D58-3E29-714B7B21AD46}" dt="2024-10-15T14:51:57.594" v="64"/>
        <pc:sldMkLst>
          <pc:docMk/>
          <pc:sldMk cId="298811623" sldId="1647"/>
        </pc:sldMkLst>
      </pc:sldChg>
      <pc:sldChg chg="del">
        <pc:chgData name="Faizan Karim" userId="48c8ba92fda0d8b0" providerId="Windows Live" clId="Web-{D3F7297E-D11C-9D58-3E29-714B7B21AD46}" dt="2024-10-15T14:51:57.578" v="63"/>
        <pc:sldMkLst>
          <pc:docMk/>
          <pc:sldMk cId="306128863" sldId="1648"/>
        </pc:sldMkLst>
      </pc:sldChg>
      <pc:sldChg chg="del">
        <pc:chgData name="Faizan Karim" userId="48c8ba92fda0d8b0" providerId="Windows Live" clId="Web-{D3F7297E-D11C-9D58-3E29-714B7B21AD46}" dt="2024-10-15T14:51:57.500" v="19"/>
        <pc:sldMkLst>
          <pc:docMk/>
          <pc:sldMk cId="2821260702" sldId="1652"/>
        </pc:sldMkLst>
      </pc:sldChg>
      <pc:sldChg chg="del">
        <pc:chgData name="Faizan Karim" userId="48c8ba92fda0d8b0" providerId="Windows Live" clId="Web-{D3F7297E-D11C-9D58-3E29-714B7B21AD46}" dt="2024-10-15T14:51:57.484" v="18"/>
        <pc:sldMkLst>
          <pc:docMk/>
          <pc:sldMk cId="2606495008" sldId="1656"/>
        </pc:sldMkLst>
      </pc:sldChg>
      <pc:sldChg chg="del">
        <pc:chgData name="Faizan Karim" userId="48c8ba92fda0d8b0" providerId="Windows Live" clId="Web-{D3F7297E-D11C-9D58-3E29-714B7B21AD46}" dt="2024-10-15T14:51:57.484" v="16"/>
        <pc:sldMkLst>
          <pc:docMk/>
          <pc:sldMk cId="4084540429" sldId="1661"/>
        </pc:sldMkLst>
      </pc:sldChg>
      <pc:sldChg chg="del">
        <pc:chgData name="Faizan Karim" userId="48c8ba92fda0d8b0" providerId="Windows Live" clId="Web-{D3F7297E-D11C-9D58-3E29-714B7B21AD46}" dt="2024-10-15T14:51:57.484" v="17"/>
        <pc:sldMkLst>
          <pc:docMk/>
          <pc:sldMk cId="3406248550" sldId="1662"/>
        </pc:sldMkLst>
      </pc:sldChg>
      <pc:sldChg chg="del">
        <pc:chgData name="Faizan Karim" userId="48c8ba92fda0d8b0" providerId="Windows Live" clId="Web-{D3F7297E-D11C-9D58-3E29-714B7B21AD46}" dt="2024-10-15T14:51:57.469" v="13"/>
        <pc:sldMkLst>
          <pc:docMk/>
          <pc:sldMk cId="14323341" sldId="1672"/>
        </pc:sldMkLst>
      </pc:sldChg>
      <pc:sldChg chg="del">
        <pc:chgData name="Faizan Karim" userId="48c8ba92fda0d8b0" providerId="Windows Live" clId="Web-{D3F7297E-D11C-9D58-3E29-714B7B21AD46}" dt="2024-10-15T14:51:57.516" v="32"/>
        <pc:sldMkLst>
          <pc:docMk/>
          <pc:sldMk cId="1879378633" sldId="1674"/>
        </pc:sldMkLst>
      </pc:sldChg>
      <pc:sldChg chg="del">
        <pc:chgData name="Faizan Karim" userId="48c8ba92fda0d8b0" providerId="Windows Live" clId="Web-{D3F7297E-D11C-9D58-3E29-714B7B21AD46}" dt="2024-10-15T14:51:57.516" v="30"/>
        <pc:sldMkLst>
          <pc:docMk/>
          <pc:sldMk cId="67722473" sldId="1675"/>
        </pc:sldMkLst>
      </pc:sldChg>
      <pc:sldChg chg="del">
        <pc:chgData name="Faizan Karim" userId="48c8ba92fda0d8b0" providerId="Windows Live" clId="Web-{D3F7297E-D11C-9D58-3E29-714B7B21AD46}" dt="2024-10-15T14:51:57.500" v="28"/>
        <pc:sldMkLst>
          <pc:docMk/>
          <pc:sldMk cId="689527172" sldId="1676"/>
        </pc:sldMkLst>
      </pc:sldChg>
      <pc:sldChg chg="del">
        <pc:chgData name="Faizan Karim" userId="48c8ba92fda0d8b0" providerId="Windows Live" clId="Web-{D3F7297E-D11C-9D58-3E29-714B7B21AD46}" dt="2024-10-15T14:51:57.500" v="25"/>
        <pc:sldMkLst>
          <pc:docMk/>
          <pc:sldMk cId="4042020515" sldId="1677"/>
        </pc:sldMkLst>
      </pc:sldChg>
      <pc:sldChg chg="del">
        <pc:chgData name="Faizan Karim" userId="48c8ba92fda0d8b0" providerId="Windows Live" clId="Web-{D3F7297E-D11C-9D58-3E29-714B7B21AD46}" dt="2024-10-15T14:51:58.625" v="194"/>
        <pc:sldMkLst>
          <pc:docMk/>
          <pc:sldMk cId="3738935752" sldId="1724"/>
        </pc:sldMkLst>
      </pc:sldChg>
      <pc:sldChg chg="del">
        <pc:chgData name="Faizan Karim" userId="48c8ba92fda0d8b0" providerId="Windows Live" clId="Web-{D3F7297E-D11C-9D58-3E29-714B7B21AD46}" dt="2024-10-15T14:51:58.250" v="153"/>
        <pc:sldMkLst>
          <pc:docMk/>
          <pc:sldMk cId="436890563" sldId="1729"/>
        </pc:sldMkLst>
      </pc:sldChg>
      <pc:sldChg chg="del">
        <pc:chgData name="Faizan Karim" userId="48c8ba92fda0d8b0" providerId="Windows Live" clId="Web-{D3F7297E-D11C-9D58-3E29-714B7B21AD46}" dt="2024-10-15T14:51:58.656" v="196"/>
        <pc:sldMkLst>
          <pc:docMk/>
          <pc:sldMk cId="3046270967" sldId="1730"/>
        </pc:sldMkLst>
      </pc:sldChg>
      <pc:sldChg chg="del">
        <pc:chgData name="Faizan Karim" userId="48c8ba92fda0d8b0" providerId="Windows Live" clId="Web-{D3F7297E-D11C-9D58-3E29-714B7B21AD46}" dt="2024-10-15T14:51:58.234" v="152"/>
        <pc:sldMkLst>
          <pc:docMk/>
          <pc:sldMk cId="3097910371" sldId="1733"/>
        </pc:sldMkLst>
      </pc:sldChg>
      <pc:sldChg chg="del">
        <pc:chgData name="Faizan Karim" userId="48c8ba92fda0d8b0" providerId="Windows Live" clId="Web-{D3F7297E-D11C-9D58-3E29-714B7B21AD46}" dt="2024-10-15T14:51:58.359" v="167"/>
        <pc:sldMkLst>
          <pc:docMk/>
          <pc:sldMk cId="887864135" sldId="1735"/>
        </pc:sldMkLst>
      </pc:sldChg>
      <pc:sldChg chg="del">
        <pc:chgData name="Faizan Karim" userId="48c8ba92fda0d8b0" providerId="Windows Live" clId="Web-{D3F7297E-D11C-9D58-3E29-714B7B21AD46}" dt="2024-10-15T14:51:58.219" v="151"/>
        <pc:sldMkLst>
          <pc:docMk/>
          <pc:sldMk cId="2555588670" sldId="1737"/>
        </pc:sldMkLst>
      </pc:sldChg>
      <pc:sldChg chg="del">
        <pc:chgData name="Faizan Karim" userId="48c8ba92fda0d8b0" providerId="Windows Live" clId="Web-{D3F7297E-D11C-9D58-3E29-714B7B21AD46}" dt="2024-10-15T14:51:58.625" v="193"/>
        <pc:sldMkLst>
          <pc:docMk/>
          <pc:sldMk cId="640383901" sldId="1740"/>
        </pc:sldMkLst>
      </pc:sldChg>
      <pc:sldChg chg="del">
        <pc:chgData name="Faizan Karim" userId="48c8ba92fda0d8b0" providerId="Windows Live" clId="Web-{D3F7297E-D11C-9D58-3E29-714B7B21AD46}" dt="2024-10-15T14:51:58.625" v="192"/>
        <pc:sldMkLst>
          <pc:docMk/>
          <pc:sldMk cId="3620714670" sldId="1741"/>
        </pc:sldMkLst>
      </pc:sldChg>
      <pc:sldChg chg="del">
        <pc:chgData name="Faizan Karim" userId="48c8ba92fda0d8b0" providerId="Windows Live" clId="Web-{D3F7297E-D11C-9D58-3E29-714B7B21AD46}" dt="2024-10-15T14:51:58.609" v="189"/>
        <pc:sldMkLst>
          <pc:docMk/>
          <pc:sldMk cId="1396609722" sldId="1744"/>
        </pc:sldMkLst>
      </pc:sldChg>
      <pc:sldChg chg="del">
        <pc:chgData name="Faizan Karim" userId="48c8ba92fda0d8b0" providerId="Windows Live" clId="Web-{D3F7297E-D11C-9D58-3E29-714B7B21AD46}" dt="2024-10-15T14:51:58.562" v="182"/>
        <pc:sldMkLst>
          <pc:docMk/>
          <pc:sldMk cId="2687631407" sldId="1750"/>
        </pc:sldMkLst>
      </pc:sldChg>
      <pc:sldChg chg="del">
        <pc:chgData name="Faizan Karim" userId="48c8ba92fda0d8b0" providerId="Windows Live" clId="Web-{D3F7297E-D11C-9D58-3E29-714B7B21AD46}" dt="2024-10-15T14:51:58.250" v="154"/>
        <pc:sldMkLst>
          <pc:docMk/>
          <pc:sldMk cId="1423757942" sldId="1753"/>
        </pc:sldMkLst>
      </pc:sldChg>
      <pc:sldChg chg="del">
        <pc:chgData name="Faizan Karim" userId="48c8ba92fda0d8b0" providerId="Windows Live" clId="Web-{D3F7297E-D11C-9D58-3E29-714B7B21AD46}" dt="2024-10-15T14:51:58.187" v="148"/>
        <pc:sldMkLst>
          <pc:docMk/>
          <pc:sldMk cId="1222477472" sldId="1754"/>
        </pc:sldMkLst>
      </pc:sldChg>
      <pc:sldChg chg="del">
        <pc:chgData name="Faizan Karim" userId="48c8ba92fda0d8b0" providerId="Windows Live" clId="Web-{D3F7297E-D11C-9D58-3E29-714B7B21AD46}" dt="2024-10-15T14:51:57.844" v="102"/>
        <pc:sldMkLst>
          <pc:docMk/>
          <pc:sldMk cId="201206493" sldId="1757"/>
        </pc:sldMkLst>
      </pc:sldChg>
      <pc:sldChg chg="new">
        <pc:chgData name="Faizan Karim" userId="48c8ba92fda0d8b0" providerId="Windows Live" clId="Web-{D3F7297E-D11C-9D58-3E29-714B7B21AD46}" dt="2024-10-15T14:52:03.141" v="200"/>
        <pc:sldMkLst>
          <pc:docMk/>
          <pc:sldMk cId="2619930908" sldId="1757"/>
        </pc:sldMkLst>
      </pc:sldChg>
      <pc:sldChg chg="del">
        <pc:chgData name="Faizan Karim" userId="48c8ba92fda0d8b0" providerId="Windows Live" clId="Web-{D3F7297E-D11C-9D58-3E29-714B7B21AD46}" dt="2024-10-15T14:51:57.844" v="101"/>
        <pc:sldMkLst>
          <pc:docMk/>
          <pc:sldMk cId="47998268" sldId="1758"/>
        </pc:sldMkLst>
      </pc:sldChg>
      <pc:sldChg chg="new">
        <pc:chgData name="Faizan Karim" userId="48c8ba92fda0d8b0" providerId="Windows Live" clId="Web-{D3F7297E-D11C-9D58-3E29-714B7B21AD46}" dt="2024-10-15T14:52:04.735" v="201"/>
        <pc:sldMkLst>
          <pc:docMk/>
          <pc:sldMk cId="2506317155" sldId="1758"/>
        </pc:sldMkLst>
      </pc:sldChg>
      <pc:sldChg chg="del">
        <pc:chgData name="Faizan Karim" userId="48c8ba92fda0d8b0" providerId="Windows Live" clId="Web-{D3F7297E-D11C-9D58-3E29-714B7B21AD46}" dt="2024-10-15T14:51:57.844" v="100"/>
        <pc:sldMkLst>
          <pc:docMk/>
          <pc:sldMk cId="188134261" sldId="1759"/>
        </pc:sldMkLst>
      </pc:sldChg>
      <pc:sldChg chg="del">
        <pc:chgData name="Faizan Karim" userId="48c8ba92fda0d8b0" providerId="Windows Live" clId="Web-{D3F7297E-D11C-9D58-3E29-714B7B21AD46}" dt="2024-10-15T14:51:57.844" v="99"/>
        <pc:sldMkLst>
          <pc:docMk/>
          <pc:sldMk cId="3495224024" sldId="1760"/>
        </pc:sldMkLst>
      </pc:sldChg>
      <pc:sldChg chg="del">
        <pc:chgData name="Faizan Karim" userId="48c8ba92fda0d8b0" providerId="Windows Live" clId="Web-{D3F7297E-D11C-9D58-3E29-714B7B21AD46}" dt="2024-10-15T14:51:58.141" v="143"/>
        <pc:sldMkLst>
          <pc:docMk/>
          <pc:sldMk cId="2292797931" sldId="1762"/>
        </pc:sldMkLst>
      </pc:sldChg>
      <pc:sldChg chg="del">
        <pc:chgData name="Faizan Karim" userId="48c8ba92fda0d8b0" providerId="Windows Live" clId="Web-{D3F7297E-D11C-9D58-3E29-714B7B21AD46}" dt="2024-10-15T14:51:58.125" v="141"/>
        <pc:sldMkLst>
          <pc:docMk/>
          <pc:sldMk cId="2627752035" sldId="1763"/>
        </pc:sldMkLst>
      </pc:sldChg>
      <pc:sldChg chg="del">
        <pc:chgData name="Faizan Karim" userId="48c8ba92fda0d8b0" providerId="Windows Live" clId="Web-{D3F7297E-D11C-9D58-3E29-714B7B21AD46}" dt="2024-10-15T14:51:57.516" v="31"/>
        <pc:sldMkLst>
          <pc:docMk/>
          <pc:sldMk cId="3096058211" sldId="1764"/>
        </pc:sldMkLst>
      </pc:sldChg>
      <pc:sldChg chg="del">
        <pc:chgData name="Faizan Karim" userId="48c8ba92fda0d8b0" providerId="Windows Live" clId="Web-{D3F7297E-D11C-9D58-3E29-714B7B21AD46}" dt="2024-10-15T14:51:57.516" v="29"/>
        <pc:sldMkLst>
          <pc:docMk/>
          <pc:sldMk cId="1491650927" sldId="1765"/>
        </pc:sldMkLst>
      </pc:sldChg>
      <pc:sldChg chg="del">
        <pc:chgData name="Faizan Karim" userId="48c8ba92fda0d8b0" providerId="Windows Live" clId="Web-{D3F7297E-D11C-9D58-3E29-714B7B21AD46}" dt="2024-10-15T14:51:57.500" v="27"/>
        <pc:sldMkLst>
          <pc:docMk/>
          <pc:sldMk cId="1179237199" sldId="1766"/>
        </pc:sldMkLst>
      </pc:sldChg>
      <pc:sldChg chg="del">
        <pc:chgData name="Faizan Karim" userId="48c8ba92fda0d8b0" providerId="Windows Live" clId="Web-{D3F7297E-D11C-9D58-3E29-714B7B21AD46}" dt="2024-10-15T14:51:57.500" v="24"/>
        <pc:sldMkLst>
          <pc:docMk/>
          <pc:sldMk cId="2836346482" sldId="1767"/>
        </pc:sldMkLst>
      </pc:sldChg>
      <pc:sldChg chg="del">
        <pc:chgData name="Faizan Karim" userId="48c8ba92fda0d8b0" providerId="Windows Live" clId="Web-{D3F7297E-D11C-9D58-3E29-714B7B21AD46}" dt="2024-10-15T14:51:57.500" v="26"/>
        <pc:sldMkLst>
          <pc:docMk/>
          <pc:sldMk cId="3411871211" sldId="1768"/>
        </pc:sldMkLst>
      </pc:sldChg>
      <pc:sldChg chg="del">
        <pc:chgData name="Faizan Karim" userId="48c8ba92fda0d8b0" providerId="Windows Live" clId="Web-{D3F7297E-D11C-9D58-3E29-714B7B21AD46}" dt="2024-10-15T14:51:57.687" v="81"/>
        <pc:sldMkLst>
          <pc:docMk/>
          <pc:sldMk cId="4190047726" sldId="1769"/>
        </pc:sldMkLst>
      </pc:sldChg>
      <pc:sldChg chg="del">
        <pc:chgData name="Faizan Karim" userId="48c8ba92fda0d8b0" providerId="Windows Live" clId="Web-{D3F7297E-D11C-9D58-3E29-714B7B21AD46}" dt="2024-10-15T14:51:57.687" v="79"/>
        <pc:sldMkLst>
          <pc:docMk/>
          <pc:sldMk cId="1027112271" sldId="1770"/>
        </pc:sldMkLst>
      </pc:sldChg>
      <pc:sldChg chg="del">
        <pc:chgData name="Faizan Karim" userId="48c8ba92fda0d8b0" providerId="Windows Live" clId="Web-{D3F7297E-D11C-9D58-3E29-714B7B21AD46}" dt="2024-10-15T14:51:57.844" v="103"/>
        <pc:sldMkLst>
          <pc:docMk/>
          <pc:sldMk cId="615241681" sldId="1771"/>
        </pc:sldMkLst>
      </pc:sldChg>
      <pc:sldChg chg="del">
        <pc:chgData name="Faizan Karim" userId="48c8ba92fda0d8b0" providerId="Windows Live" clId="Web-{D3F7297E-D11C-9D58-3E29-714B7B21AD46}" dt="2024-10-15T14:51:57.844" v="98"/>
        <pc:sldMkLst>
          <pc:docMk/>
          <pc:sldMk cId="792521834" sldId="1772"/>
        </pc:sldMkLst>
      </pc:sldChg>
      <pc:sldChg chg="del">
        <pc:chgData name="Faizan Karim" userId="48c8ba92fda0d8b0" providerId="Windows Live" clId="Web-{D3F7297E-D11C-9D58-3E29-714B7B21AD46}" dt="2024-10-15T14:51:57.719" v="87"/>
        <pc:sldMkLst>
          <pc:docMk/>
          <pc:sldMk cId="3166563648" sldId="1773"/>
        </pc:sldMkLst>
      </pc:sldChg>
      <pc:sldChg chg="del">
        <pc:chgData name="Faizan Karim" userId="48c8ba92fda0d8b0" providerId="Windows Live" clId="Web-{D3F7297E-D11C-9D58-3E29-714B7B21AD46}" dt="2024-10-15T14:51:57.500" v="23"/>
        <pc:sldMkLst>
          <pc:docMk/>
          <pc:sldMk cId="1325654746" sldId="1777"/>
        </pc:sldMkLst>
      </pc:sldChg>
      <pc:sldChg chg="del">
        <pc:chgData name="Faizan Karim" userId="48c8ba92fda0d8b0" providerId="Windows Live" clId="Web-{D3F7297E-D11C-9D58-3E29-714B7B21AD46}" dt="2024-10-15T14:51:57.500" v="22"/>
        <pc:sldMkLst>
          <pc:docMk/>
          <pc:sldMk cId="1609100123" sldId="1778"/>
        </pc:sldMkLst>
      </pc:sldChg>
      <pc:sldChg chg="del">
        <pc:chgData name="Faizan Karim" userId="48c8ba92fda0d8b0" providerId="Windows Live" clId="Web-{D3F7297E-D11C-9D58-3E29-714B7B21AD46}" dt="2024-10-15T14:51:57.500" v="21"/>
        <pc:sldMkLst>
          <pc:docMk/>
          <pc:sldMk cId="4164283347" sldId="1779"/>
        </pc:sldMkLst>
      </pc:sldChg>
      <pc:sldChg chg="del">
        <pc:chgData name="Faizan Karim" userId="48c8ba92fda0d8b0" providerId="Windows Live" clId="Web-{D3F7297E-D11C-9D58-3E29-714B7B21AD46}" dt="2024-10-15T14:51:57.719" v="86"/>
        <pc:sldMkLst>
          <pc:docMk/>
          <pc:sldMk cId="1906268083" sldId="1780"/>
        </pc:sldMkLst>
      </pc:sldChg>
      <pc:sldChg chg="del">
        <pc:chgData name="Faizan Karim" userId="48c8ba92fda0d8b0" providerId="Windows Live" clId="Web-{D3F7297E-D11C-9D58-3E29-714B7B21AD46}" dt="2024-10-15T14:51:57.500" v="20"/>
        <pc:sldMkLst>
          <pc:docMk/>
          <pc:sldMk cId="1137144073" sldId="1782"/>
        </pc:sldMkLst>
      </pc:sldChg>
      <pc:sldChg chg="del">
        <pc:chgData name="Faizan Karim" userId="48c8ba92fda0d8b0" providerId="Windows Live" clId="Web-{D3F7297E-D11C-9D58-3E29-714B7B21AD46}" dt="2024-10-15T14:51:57.781" v="92"/>
        <pc:sldMkLst>
          <pc:docMk/>
          <pc:sldMk cId="3153099039" sldId="1791"/>
        </pc:sldMkLst>
      </pc:sldChg>
      <pc:sldChg chg="del">
        <pc:chgData name="Faizan Karim" userId="48c8ba92fda0d8b0" providerId="Windows Live" clId="Web-{D3F7297E-D11C-9D58-3E29-714B7B21AD46}" dt="2024-10-15T14:51:57.766" v="91"/>
        <pc:sldMkLst>
          <pc:docMk/>
          <pc:sldMk cId="4069451423" sldId="1792"/>
        </pc:sldMkLst>
      </pc:sldChg>
      <pc:sldChg chg="del">
        <pc:chgData name="Faizan Karim" userId="48c8ba92fda0d8b0" providerId="Windows Live" clId="Web-{D3F7297E-D11C-9D58-3E29-714B7B21AD46}" dt="2024-10-15T14:51:57.750" v="90"/>
        <pc:sldMkLst>
          <pc:docMk/>
          <pc:sldMk cId="3825544079" sldId="1793"/>
        </pc:sldMkLst>
      </pc:sldChg>
      <pc:sldChg chg="del">
        <pc:chgData name="Faizan Karim" userId="48c8ba92fda0d8b0" providerId="Windows Live" clId="Web-{D3F7297E-D11C-9D58-3E29-714B7B21AD46}" dt="2024-10-15T14:51:57.734" v="89"/>
        <pc:sldMkLst>
          <pc:docMk/>
          <pc:sldMk cId="9508611" sldId="1794"/>
        </pc:sldMkLst>
      </pc:sldChg>
      <pc:sldChg chg="del">
        <pc:chgData name="Faizan Karim" userId="48c8ba92fda0d8b0" providerId="Windows Live" clId="Web-{D3F7297E-D11C-9D58-3E29-714B7B21AD46}" dt="2024-10-15T14:51:58.641" v="195"/>
        <pc:sldMkLst>
          <pc:docMk/>
          <pc:sldMk cId="3775948007" sldId="1803"/>
        </pc:sldMkLst>
      </pc:sldChg>
      <pc:sldChg chg="del">
        <pc:chgData name="Faizan Karim" userId="48c8ba92fda0d8b0" providerId="Windows Live" clId="Web-{D3F7297E-D11C-9D58-3E29-714B7B21AD46}" dt="2024-10-15T14:51:58.578" v="183"/>
        <pc:sldMkLst>
          <pc:docMk/>
          <pc:sldMk cId="802320816" sldId="1804"/>
        </pc:sldMkLst>
      </pc:sldChg>
      <pc:sldChg chg="del">
        <pc:chgData name="Faizan Karim" userId="48c8ba92fda0d8b0" providerId="Windows Live" clId="Web-{D3F7297E-D11C-9D58-3E29-714B7B21AD46}" dt="2024-10-15T14:51:58.594" v="188"/>
        <pc:sldMkLst>
          <pc:docMk/>
          <pc:sldMk cId="281184462" sldId="1805"/>
        </pc:sldMkLst>
      </pc:sldChg>
      <pc:sldChg chg="del">
        <pc:chgData name="Faizan Karim" userId="48c8ba92fda0d8b0" providerId="Windows Live" clId="Web-{D3F7297E-D11C-9D58-3E29-714B7B21AD46}" dt="2024-10-15T14:51:58.594" v="187"/>
        <pc:sldMkLst>
          <pc:docMk/>
          <pc:sldMk cId="3284799470" sldId="1806"/>
        </pc:sldMkLst>
      </pc:sldChg>
      <pc:sldChg chg="del">
        <pc:chgData name="Faizan Karim" userId="48c8ba92fda0d8b0" providerId="Windows Live" clId="Web-{D3F7297E-D11C-9D58-3E29-714B7B21AD46}" dt="2024-10-15T14:51:57.719" v="85"/>
        <pc:sldMkLst>
          <pc:docMk/>
          <pc:sldMk cId="552663776" sldId="1810"/>
        </pc:sldMkLst>
      </pc:sldChg>
      <pc:sldChg chg="del">
        <pc:chgData name="Faizan Karim" userId="48c8ba92fda0d8b0" providerId="Windows Live" clId="Web-{D3F7297E-D11C-9D58-3E29-714B7B21AD46}" dt="2024-10-15T14:51:57.703" v="84"/>
        <pc:sldMkLst>
          <pc:docMk/>
          <pc:sldMk cId="2129059330" sldId="1812"/>
        </pc:sldMkLst>
      </pc:sldChg>
      <pc:sldChg chg="del">
        <pc:chgData name="Faizan Karim" userId="48c8ba92fda0d8b0" providerId="Windows Live" clId="Web-{D3F7297E-D11C-9D58-3E29-714B7B21AD46}" dt="2024-10-15T14:51:57.578" v="60"/>
        <pc:sldMkLst>
          <pc:docMk/>
          <pc:sldMk cId="537766456" sldId="1813"/>
        </pc:sldMkLst>
      </pc:sldChg>
      <pc:sldChg chg="del">
        <pc:chgData name="Faizan Karim" userId="48c8ba92fda0d8b0" providerId="Windows Live" clId="Web-{D3F7297E-D11C-9D58-3E29-714B7B21AD46}" dt="2024-10-15T14:51:58.375" v="173"/>
        <pc:sldMkLst>
          <pc:docMk/>
          <pc:sldMk cId="2785345308" sldId="1816"/>
        </pc:sldMkLst>
      </pc:sldChg>
      <pc:sldChg chg="del">
        <pc:chgData name="Faizan Karim" userId="48c8ba92fda0d8b0" providerId="Windows Live" clId="Web-{D3F7297E-D11C-9D58-3E29-714B7B21AD46}" dt="2024-10-15T14:51:58.359" v="169"/>
        <pc:sldMkLst>
          <pc:docMk/>
          <pc:sldMk cId="2021173303" sldId="1817"/>
        </pc:sldMkLst>
      </pc:sldChg>
      <pc:sldChg chg="del">
        <pc:chgData name="Faizan Karim" userId="48c8ba92fda0d8b0" providerId="Windows Live" clId="Web-{D3F7297E-D11C-9D58-3E29-714B7B21AD46}" dt="2024-10-15T14:51:57.562" v="59"/>
        <pc:sldMkLst>
          <pc:docMk/>
          <pc:sldMk cId="2064027211" sldId="1818"/>
        </pc:sldMkLst>
      </pc:sldChg>
      <pc:sldChg chg="del">
        <pc:chgData name="Faizan Karim" userId="48c8ba92fda0d8b0" providerId="Windows Live" clId="Web-{D3F7297E-D11C-9D58-3E29-714B7B21AD46}" dt="2024-10-15T14:51:57.562" v="58"/>
        <pc:sldMkLst>
          <pc:docMk/>
          <pc:sldMk cId="1368779730" sldId="1819"/>
        </pc:sldMkLst>
      </pc:sldChg>
      <pc:sldChg chg="del">
        <pc:chgData name="Faizan Karim" userId="48c8ba92fda0d8b0" providerId="Windows Live" clId="Web-{D3F7297E-D11C-9D58-3E29-714B7B21AD46}" dt="2024-10-15T14:51:57.562" v="57"/>
        <pc:sldMkLst>
          <pc:docMk/>
          <pc:sldMk cId="1890836339" sldId="1820"/>
        </pc:sldMkLst>
      </pc:sldChg>
      <pc:sldChg chg="del">
        <pc:chgData name="Faizan Karim" userId="48c8ba92fda0d8b0" providerId="Windows Live" clId="Web-{D3F7297E-D11C-9D58-3E29-714B7B21AD46}" dt="2024-10-15T14:51:57.562" v="56"/>
        <pc:sldMkLst>
          <pc:docMk/>
          <pc:sldMk cId="964841442" sldId="1821"/>
        </pc:sldMkLst>
      </pc:sldChg>
      <pc:sldChg chg="del">
        <pc:chgData name="Faizan Karim" userId="48c8ba92fda0d8b0" providerId="Windows Live" clId="Web-{D3F7297E-D11C-9D58-3E29-714B7B21AD46}" dt="2024-10-15T14:51:57.562" v="55"/>
        <pc:sldMkLst>
          <pc:docMk/>
          <pc:sldMk cId="3074922982" sldId="1822"/>
        </pc:sldMkLst>
      </pc:sldChg>
      <pc:sldChg chg="del">
        <pc:chgData name="Faizan Karim" userId="48c8ba92fda0d8b0" providerId="Windows Live" clId="Web-{D3F7297E-D11C-9D58-3E29-714B7B21AD46}" dt="2024-10-15T14:51:57.562" v="53"/>
        <pc:sldMkLst>
          <pc:docMk/>
          <pc:sldMk cId="2424008060" sldId="1823"/>
        </pc:sldMkLst>
      </pc:sldChg>
      <pc:sldChg chg="del">
        <pc:chgData name="Faizan Karim" userId="48c8ba92fda0d8b0" providerId="Windows Live" clId="Web-{D3F7297E-D11C-9D58-3E29-714B7B21AD46}" dt="2024-10-15T14:51:57.562" v="54"/>
        <pc:sldMkLst>
          <pc:docMk/>
          <pc:sldMk cId="3471222441" sldId="1824"/>
        </pc:sldMkLst>
      </pc:sldChg>
      <pc:sldChg chg="del">
        <pc:chgData name="Faizan Karim" userId="48c8ba92fda0d8b0" providerId="Windows Live" clId="Web-{D3F7297E-D11C-9D58-3E29-714B7B21AD46}" dt="2024-10-15T14:51:57.547" v="52"/>
        <pc:sldMkLst>
          <pc:docMk/>
          <pc:sldMk cId="2957795400" sldId="1825"/>
        </pc:sldMkLst>
      </pc:sldChg>
      <pc:sldChg chg="del">
        <pc:chgData name="Faizan Karim" userId="48c8ba92fda0d8b0" providerId="Windows Live" clId="Web-{D3F7297E-D11C-9D58-3E29-714B7B21AD46}" dt="2024-10-15T14:51:57.547" v="51"/>
        <pc:sldMkLst>
          <pc:docMk/>
          <pc:sldMk cId="3155672925" sldId="1826"/>
        </pc:sldMkLst>
      </pc:sldChg>
      <pc:sldChg chg="del">
        <pc:chgData name="Faizan Karim" userId="48c8ba92fda0d8b0" providerId="Windows Live" clId="Web-{D3F7297E-D11C-9D58-3E29-714B7B21AD46}" dt="2024-10-15T14:51:57.547" v="50"/>
        <pc:sldMkLst>
          <pc:docMk/>
          <pc:sldMk cId="353017799" sldId="1827"/>
        </pc:sldMkLst>
      </pc:sldChg>
      <pc:sldChg chg="del">
        <pc:chgData name="Faizan Karim" userId="48c8ba92fda0d8b0" providerId="Windows Live" clId="Web-{D3F7297E-D11C-9D58-3E29-714B7B21AD46}" dt="2024-10-15T14:51:57.547" v="49"/>
        <pc:sldMkLst>
          <pc:docMk/>
          <pc:sldMk cId="2364390271" sldId="1828"/>
        </pc:sldMkLst>
      </pc:sldChg>
      <pc:sldChg chg="del">
        <pc:chgData name="Faizan Karim" userId="48c8ba92fda0d8b0" providerId="Windows Live" clId="Web-{D3F7297E-D11C-9D58-3E29-714B7B21AD46}" dt="2024-10-15T14:51:57.547" v="48"/>
        <pc:sldMkLst>
          <pc:docMk/>
          <pc:sldMk cId="4066233539" sldId="1829"/>
        </pc:sldMkLst>
      </pc:sldChg>
      <pc:sldChg chg="del">
        <pc:chgData name="Faizan Karim" userId="48c8ba92fda0d8b0" providerId="Windows Live" clId="Web-{D3F7297E-D11C-9D58-3E29-714B7B21AD46}" dt="2024-10-15T14:51:57.547" v="47"/>
        <pc:sldMkLst>
          <pc:docMk/>
          <pc:sldMk cId="826956385" sldId="1830"/>
        </pc:sldMkLst>
      </pc:sldChg>
      <pc:sldChg chg="del">
        <pc:chgData name="Faizan Karim" userId="48c8ba92fda0d8b0" providerId="Windows Live" clId="Web-{D3F7297E-D11C-9D58-3E29-714B7B21AD46}" dt="2024-10-15T14:51:57.547" v="46"/>
        <pc:sldMkLst>
          <pc:docMk/>
          <pc:sldMk cId="2557339524" sldId="1831"/>
        </pc:sldMkLst>
      </pc:sldChg>
      <pc:sldChg chg="del">
        <pc:chgData name="Faizan Karim" userId="48c8ba92fda0d8b0" providerId="Windows Live" clId="Web-{D3F7297E-D11C-9D58-3E29-714B7B21AD46}" dt="2024-10-15T14:51:57.547" v="45"/>
        <pc:sldMkLst>
          <pc:docMk/>
          <pc:sldMk cId="3750996988" sldId="1832"/>
        </pc:sldMkLst>
      </pc:sldChg>
      <pc:sldChg chg="del">
        <pc:chgData name="Faizan Karim" userId="48c8ba92fda0d8b0" providerId="Windows Live" clId="Web-{D3F7297E-D11C-9D58-3E29-714B7B21AD46}" dt="2024-10-15T14:51:57.531" v="44"/>
        <pc:sldMkLst>
          <pc:docMk/>
          <pc:sldMk cId="3557373541" sldId="1833"/>
        </pc:sldMkLst>
      </pc:sldChg>
      <pc:sldChg chg="del">
        <pc:chgData name="Faizan Karim" userId="48c8ba92fda0d8b0" providerId="Windows Live" clId="Web-{D3F7297E-D11C-9D58-3E29-714B7B21AD46}" dt="2024-10-15T14:51:57.531" v="43"/>
        <pc:sldMkLst>
          <pc:docMk/>
          <pc:sldMk cId="2435746130" sldId="1834"/>
        </pc:sldMkLst>
      </pc:sldChg>
      <pc:sldChg chg="del">
        <pc:chgData name="Faizan Karim" userId="48c8ba92fda0d8b0" providerId="Windows Live" clId="Web-{D3F7297E-D11C-9D58-3E29-714B7B21AD46}" dt="2024-10-15T14:51:57.531" v="42"/>
        <pc:sldMkLst>
          <pc:docMk/>
          <pc:sldMk cId="466815181" sldId="1835"/>
        </pc:sldMkLst>
      </pc:sldChg>
      <pc:sldChg chg="del">
        <pc:chgData name="Faizan Karim" userId="48c8ba92fda0d8b0" providerId="Windows Live" clId="Web-{D3F7297E-D11C-9D58-3E29-714B7B21AD46}" dt="2024-10-15T14:51:57.531" v="41"/>
        <pc:sldMkLst>
          <pc:docMk/>
          <pc:sldMk cId="2365586392" sldId="1836"/>
        </pc:sldMkLst>
      </pc:sldChg>
      <pc:sldChg chg="del">
        <pc:chgData name="Faizan Karim" userId="48c8ba92fda0d8b0" providerId="Windows Live" clId="Web-{D3F7297E-D11C-9D58-3E29-714B7B21AD46}" dt="2024-10-15T14:51:57.531" v="40"/>
        <pc:sldMkLst>
          <pc:docMk/>
          <pc:sldMk cId="2809172456" sldId="1837"/>
        </pc:sldMkLst>
      </pc:sldChg>
      <pc:sldChg chg="del">
        <pc:chgData name="Faizan Karim" userId="48c8ba92fda0d8b0" providerId="Windows Live" clId="Web-{D3F7297E-D11C-9D58-3E29-714B7B21AD46}" dt="2024-10-15T14:51:57.531" v="39"/>
        <pc:sldMkLst>
          <pc:docMk/>
          <pc:sldMk cId="1712345354" sldId="1838"/>
        </pc:sldMkLst>
      </pc:sldChg>
      <pc:sldChg chg="del">
        <pc:chgData name="Faizan Karim" userId="48c8ba92fda0d8b0" providerId="Windows Live" clId="Web-{D3F7297E-D11C-9D58-3E29-714B7B21AD46}" dt="2024-10-15T14:51:57.531" v="38"/>
        <pc:sldMkLst>
          <pc:docMk/>
          <pc:sldMk cId="60175855" sldId="1839"/>
        </pc:sldMkLst>
      </pc:sldChg>
      <pc:sldChg chg="del">
        <pc:chgData name="Faizan Karim" userId="48c8ba92fda0d8b0" providerId="Windows Live" clId="Web-{D3F7297E-D11C-9D58-3E29-714B7B21AD46}" dt="2024-10-15T14:51:57.531" v="37"/>
        <pc:sldMkLst>
          <pc:docMk/>
          <pc:sldMk cId="3190988963" sldId="1840"/>
        </pc:sldMkLst>
      </pc:sldChg>
      <pc:sldChg chg="del">
        <pc:chgData name="Faizan Karim" userId="48c8ba92fda0d8b0" providerId="Windows Live" clId="Web-{D3F7297E-D11C-9D58-3E29-714B7B21AD46}" dt="2024-10-15T14:51:57.516" v="36"/>
        <pc:sldMkLst>
          <pc:docMk/>
          <pc:sldMk cId="3736359649" sldId="1841"/>
        </pc:sldMkLst>
      </pc:sldChg>
      <pc:sldChg chg="del">
        <pc:chgData name="Faizan Karim" userId="48c8ba92fda0d8b0" providerId="Windows Live" clId="Web-{D3F7297E-D11C-9D58-3E29-714B7B21AD46}" dt="2024-10-15T14:51:57.516" v="35"/>
        <pc:sldMkLst>
          <pc:docMk/>
          <pc:sldMk cId="62850882" sldId="1842"/>
        </pc:sldMkLst>
      </pc:sldChg>
      <pc:sldChg chg="del">
        <pc:chgData name="Faizan Karim" userId="48c8ba92fda0d8b0" providerId="Windows Live" clId="Web-{D3F7297E-D11C-9D58-3E29-714B7B21AD46}" dt="2024-10-15T14:51:57.516" v="34"/>
        <pc:sldMkLst>
          <pc:docMk/>
          <pc:sldMk cId="164971763" sldId="1843"/>
        </pc:sldMkLst>
      </pc:sldChg>
      <pc:sldChg chg="del">
        <pc:chgData name="Faizan Karim" userId="48c8ba92fda0d8b0" providerId="Windows Live" clId="Web-{D3F7297E-D11C-9D58-3E29-714B7B21AD46}" dt="2024-10-15T14:51:57.516" v="33"/>
        <pc:sldMkLst>
          <pc:docMk/>
          <pc:sldMk cId="303862669" sldId="1844"/>
        </pc:sldMkLst>
      </pc:sldChg>
      <pc:sldChg chg="del">
        <pc:chgData name="Faizan Karim" userId="48c8ba92fda0d8b0" providerId="Windows Live" clId="Web-{D3F7297E-D11C-9D58-3E29-714B7B21AD46}" dt="2024-10-15T14:51:58.656" v="199"/>
        <pc:sldMkLst>
          <pc:docMk/>
          <pc:sldMk cId="3870786956" sldId="1845"/>
        </pc:sldMkLst>
      </pc:sldChg>
      <pc:sldChg chg="del">
        <pc:chgData name="Faizan Karim" userId="48c8ba92fda0d8b0" providerId="Windows Live" clId="Web-{D3F7297E-D11C-9D58-3E29-714B7B21AD46}" dt="2024-10-15T14:51:58.078" v="135"/>
        <pc:sldMkLst>
          <pc:docMk/>
          <pc:sldMk cId="853791372" sldId="1848"/>
        </pc:sldMkLst>
      </pc:sldChg>
      <pc:sldChg chg="del">
        <pc:chgData name="Faizan Karim" userId="48c8ba92fda0d8b0" providerId="Windows Live" clId="Web-{D3F7297E-D11C-9D58-3E29-714B7B21AD46}" dt="2024-10-15T14:51:58.031" v="127"/>
        <pc:sldMkLst>
          <pc:docMk/>
          <pc:sldMk cId="792022771" sldId="1849"/>
        </pc:sldMkLst>
      </pc:sldChg>
      <pc:sldChg chg="del">
        <pc:chgData name="Faizan Karim" userId="48c8ba92fda0d8b0" providerId="Windows Live" clId="Web-{D3F7297E-D11C-9D58-3E29-714B7B21AD46}" dt="2024-10-15T14:51:58.062" v="131"/>
        <pc:sldMkLst>
          <pc:docMk/>
          <pc:sldMk cId="2662730055" sldId="1854"/>
        </pc:sldMkLst>
      </pc:sldChg>
      <pc:sldChg chg="del">
        <pc:chgData name="Faizan Karim" userId="48c8ba92fda0d8b0" providerId="Windows Live" clId="Web-{D3F7297E-D11C-9D58-3E29-714B7B21AD46}" dt="2024-10-15T14:51:58.031" v="126"/>
        <pc:sldMkLst>
          <pc:docMk/>
          <pc:sldMk cId="163964485" sldId="1862"/>
        </pc:sldMkLst>
      </pc:sldChg>
      <pc:sldChg chg="del">
        <pc:chgData name="Faizan Karim" userId="48c8ba92fda0d8b0" providerId="Windows Live" clId="Web-{D3F7297E-D11C-9D58-3E29-714B7B21AD46}" dt="2024-10-15T14:51:58.031" v="125"/>
        <pc:sldMkLst>
          <pc:docMk/>
          <pc:sldMk cId="3337216620" sldId="1863"/>
        </pc:sldMkLst>
      </pc:sldChg>
      <pc:sldChg chg="del">
        <pc:chgData name="Faizan Karim" userId="48c8ba92fda0d8b0" providerId="Windows Live" clId="Web-{D3F7297E-D11C-9D58-3E29-714B7B21AD46}" dt="2024-10-15T14:51:58.016" v="124"/>
        <pc:sldMkLst>
          <pc:docMk/>
          <pc:sldMk cId="611807404" sldId="1864"/>
        </pc:sldMkLst>
      </pc:sldChg>
      <pc:sldChg chg="del">
        <pc:chgData name="Faizan Karim" userId="48c8ba92fda0d8b0" providerId="Windows Live" clId="Web-{D3F7297E-D11C-9D58-3E29-714B7B21AD46}" dt="2024-10-15T14:51:57.969" v="120"/>
        <pc:sldMkLst>
          <pc:docMk/>
          <pc:sldMk cId="2540748142" sldId="1865"/>
        </pc:sldMkLst>
      </pc:sldChg>
      <pc:sldChg chg="del">
        <pc:chgData name="Faizan Karim" userId="48c8ba92fda0d8b0" providerId="Windows Live" clId="Web-{D3F7297E-D11C-9D58-3E29-714B7B21AD46}" dt="2024-10-15T14:51:57.969" v="118"/>
        <pc:sldMkLst>
          <pc:docMk/>
          <pc:sldMk cId="3303126364" sldId="1866"/>
        </pc:sldMkLst>
      </pc:sldChg>
      <pc:sldChg chg="del">
        <pc:chgData name="Faizan Karim" userId="48c8ba92fda0d8b0" providerId="Windows Live" clId="Web-{D3F7297E-D11C-9D58-3E29-714B7B21AD46}" dt="2024-10-15T14:51:57.969" v="117"/>
        <pc:sldMkLst>
          <pc:docMk/>
          <pc:sldMk cId="2367469242" sldId="1867"/>
        </pc:sldMkLst>
      </pc:sldChg>
      <pc:sldChg chg="del">
        <pc:chgData name="Faizan Karim" userId="48c8ba92fda0d8b0" providerId="Windows Live" clId="Web-{D3F7297E-D11C-9D58-3E29-714B7B21AD46}" dt="2024-10-15T14:51:57.891" v="111"/>
        <pc:sldMkLst>
          <pc:docMk/>
          <pc:sldMk cId="3501045454" sldId="1870"/>
        </pc:sldMkLst>
      </pc:sldChg>
      <pc:sldChg chg="del">
        <pc:chgData name="Faizan Karim" userId="48c8ba92fda0d8b0" providerId="Windows Live" clId="Web-{D3F7297E-D11C-9D58-3E29-714B7B21AD46}" dt="2024-10-15T14:51:57.891" v="110"/>
        <pc:sldMkLst>
          <pc:docMk/>
          <pc:sldMk cId="3434070695" sldId="1872"/>
        </pc:sldMkLst>
      </pc:sldChg>
      <pc:sldChg chg="del">
        <pc:chgData name="Faizan Karim" userId="48c8ba92fda0d8b0" providerId="Windows Live" clId="Web-{D3F7297E-D11C-9D58-3E29-714B7B21AD46}" dt="2024-10-15T14:51:57.953" v="116"/>
        <pc:sldMkLst>
          <pc:docMk/>
          <pc:sldMk cId="3937045748" sldId="1878"/>
        </pc:sldMkLst>
      </pc:sldChg>
      <pc:sldChg chg="del">
        <pc:chgData name="Faizan Karim" userId="48c8ba92fda0d8b0" providerId="Windows Live" clId="Web-{D3F7297E-D11C-9D58-3E29-714B7B21AD46}" dt="2024-10-15T14:51:57.922" v="114"/>
        <pc:sldMkLst>
          <pc:docMk/>
          <pc:sldMk cId="1530901664" sldId="1880"/>
        </pc:sldMkLst>
      </pc:sldChg>
      <pc:sldChg chg="del">
        <pc:chgData name="Faizan Karim" userId="48c8ba92fda0d8b0" providerId="Windows Live" clId="Web-{D3F7297E-D11C-9D58-3E29-714B7B21AD46}" dt="2024-10-15T14:51:57.937" v="115"/>
        <pc:sldMkLst>
          <pc:docMk/>
          <pc:sldMk cId="2235262831" sldId="1881"/>
        </pc:sldMkLst>
      </pc:sldChg>
      <pc:sldChg chg="del">
        <pc:chgData name="Faizan Karim" userId="48c8ba92fda0d8b0" providerId="Windows Live" clId="Web-{D3F7297E-D11C-9D58-3E29-714B7B21AD46}" dt="2024-10-15T14:51:58.016" v="123"/>
        <pc:sldMkLst>
          <pc:docMk/>
          <pc:sldMk cId="4140810256" sldId="1882"/>
        </pc:sldMkLst>
      </pc:sldChg>
      <pc:sldChg chg="del">
        <pc:chgData name="Faizan Karim" userId="48c8ba92fda0d8b0" providerId="Windows Live" clId="Web-{D3F7297E-D11C-9D58-3E29-714B7B21AD46}" dt="2024-10-15T14:51:58" v="122"/>
        <pc:sldMkLst>
          <pc:docMk/>
          <pc:sldMk cId="2126477584" sldId="1883"/>
        </pc:sldMkLst>
      </pc:sldChg>
      <pc:sldChg chg="del">
        <pc:chgData name="Faizan Karim" userId="48c8ba92fda0d8b0" providerId="Windows Live" clId="Web-{D3F7297E-D11C-9D58-3E29-714B7B21AD46}" dt="2024-10-15T14:51:57.984" v="121"/>
        <pc:sldMkLst>
          <pc:docMk/>
          <pc:sldMk cId="3564205841" sldId="1884"/>
        </pc:sldMkLst>
      </pc:sldChg>
      <pc:sldChg chg="del">
        <pc:chgData name="Faizan Karim" userId="48c8ba92fda0d8b0" providerId="Windows Live" clId="Web-{D3F7297E-D11C-9D58-3E29-714B7B21AD46}" dt="2024-10-15T14:51:58.062" v="133"/>
        <pc:sldMkLst>
          <pc:docMk/>
          <pc:sldMk cId="1923609062" sldId="1886"/>
        </pc:sldMkLst>
      </pc:sldChg>
      <pc:sldChg chg="del">
        <pc:chgData name="Faizan Karim" userId="48c8ba92fda0d8b0" providerId="Windows Live" clId="Web-{D3F7297E-D11C-9D58-3E29-714B7B21AD46}" dt="2024-10-15T14:51:58.062" v="132"/>
        <pc:sldMkLst>
          <pc:docMk/>
          <pc:sldMk cId="1072024165" sldId="1887"/>
        </pc:sldMkLst>
      </pc:sldChg>
      <pc:sldChg chg="del">
        <pc:chgData name="Faizan Karim" userId="48c8ba92fda0d8b0" providerId="Windows Live" clId="Web-{D3F7297E-D11C-9D58-3E29-714B7B21AD46}" dt="2024-10-15T14:51:57.875" v="108"/>
        <pc:sldMkLst>
          <pc:docMk/>
          <pc:sldMk cId="1043357558" sldId="1892"/>
        </pc:sldMkLst>
      </pc:sldChg>
      <pc:sldChg chg="del">
        <pc:chgData name="Faizan Karim" userId="48c8ba92fda0d8b0" providerId="Windows Live" clId="Web-{D3F7297E-D11C-9D58-3E29-714B7B21AD46}" dt="2024-10-15T14:51:57.875" v="107"/>
        <pc:sldMkLst>
          <pc:docMk/>
          <pc:sldMk cId="1813471308" sldId="1896"/>
        </pc:sldMkLst>
      </pc:sldChg>
      <pc:sldChg chg="del">
        <pc:chgData name="Faizan Karim" userId="48c8ba92fda0d8b0" providerId="Windows Live" clId="Web-{D3F7297E-D11C-9D58-3E29-714B7B21AD46}" dt="2024-10-15T14:51:57.891" v="112"/>
        <pc:sldMkLst>
          <pc:docMk/>
          <pc:sldMk cId="2844765078" sldId="1897"/>
        </pc:sldMkLst>
      </pc:sldChg>
      <pc:sldChg chg="del">
        <pc:chgData name="Faizan Karim" userId="48c8ba92fda0d8b0" providerId="Windows Live" clId="Web-{D3F7297E-D11C-9D58-3E29-714B7B21AD46}" dt="2024-10-15T14:51:58.047" v="130"/>
        <pc:sldMkLst>
          <pc:docMk/>
          <pc:sldMk cId="3583441277" sldId="1899"/>
        </pc:sldMkLst>
      </pc:sldChg>
      <pc:sldChg chg="del">
        <pc:chgData name="Faizan Karim" userId="48c8ba92fda0d8b0" providerId="Windows Live" clId="Web-{D3F7297E-D11C-9D58-3E29-714B7B21AD46}" dt="2024-10-15T14:51:57.859" v="104"/>
        <pc:sldMkLst>
          <pc:docMk/>
          <pc:sldMk cId="715285029" sldId="1901"/>
        </pc:sldMkLst>
      </pc:sldChg>
      <pc:sldChg chg="del">
        <pc:chgData name="Faizan Karim" userId="48c8ba92fda0d8b0" providerId="Windows Live" clId="Web-{D3F7297E-D11C-9D58-3E29-714B7B21AD46}" dt="2024-10-15T14:51:57.859" v="106"/>
        <pc:sldMkLst>
          <pc:docMk/>
          <pc:sldMk cId="3367414101" sldId="1902"/>
        </pc:sldMkLst>
      </pc:sldChg>
      <pc:sldChg chg="del">
        <pc:chgData name="Faizan Karim" userId="48c8ba92fda0d8b0" providerId="Windows Live" clId="Web-{D3F7297E-D11C-9D58-3E29-714B7B21AD46}" dt="2024-10-15T14:51:57.859" v="105"/>
        <pc:sldMkLst>
          <pc:docMk/>
          <pc:sldMk cId="1166666400" sldId="1903"/>
        </pc:sldMkLst>
      </pc:sldChg>
      <pc:sldChg chg="del">
        <pc:chgData name="Faizan Karim" userId="48c8ba92fda0d8b0" providerId="Windows Live" clId="Web-{D3F7297E-D11C-9D58-3E29-714B7B21AD46}" dt="2024-10-15T14:51:57.891" v="109"/>
        <pc:sldMkLst>
          <pc:docMk/>
          <pc:sldMk cId="2812282554" sldId="1904"/>
        </pc:sldMkLst>
      </pc:sldChg>
      <pc:sldChg chg="del">
        <pc:chgData name="Faizan Karim" userId="48c8ba92fda0d8b0" providerId="Windows Live" clId="Web-{D3F7297E-D11C-9D58-3E29-714B7B21AD46}" dt="2024-10-15T14:51:58.047" v="129"/>
        <pc:sldMkLst>
          <pc:docMk/>
          <pc:sldMk cId="618421738" sldId="1905"/>
        </pc:sldMkLst>
      </pc:sldChg>
      <pc:sldChg chg="del">
        <pc:chgData name="Faizan Karim" userId="48c8ba92fda0d8b0" providerId="Windows Live" clId="Web-{D3F7297E-D11C-9D58-3E29-714B7B21AD46}" dt="2024-10-15T14:51:58.031" v="128"/>
        <pc:sldMkLst>
          <pc:docMk/>
          <pc:sldMk cId="2632120018" sldId="1906"/>
        </pc:sldMkLst>
      </pc:sldChg>
      <pc:sldChg chg="del">
        <pc:chgData name="Faizan Karim" userId="48c8ba92fda0d8b0" providerId="Windows Live" clId="Web-{D3F7297E-D11C-9D58-3E29-714B7B21AD46}" dt="2024-10-15T14:51:57.969" v="119"/>
        <pc:sldMkLst>
          <pc:docMk/>
          <pc:sldMk cId="743314918" sldId="1907"/>
        </pc:sldMkLst>
      </pc:sldChg>
      <pc:sldChg chg="del">
        <pc:chgData name="Faizan Karim" userId="48c8ba92fda0d8b0" providerId="Windows Live" clId="Web-{D3F7297E-D11C-9D58-3E29-714B7B21AD46}" dt="2024-10-15T14:51:58.062" v="134"/>
        <pc:sldMkLst>
          <pc:docMk/>
          <pc:sldMk cId="3065538934" sldId="1908"/>
        </pc:sldMkLst>
      </pc:sldChg>
      <pc:sldChg chg="del">
        <pc:chgData name="Faizan Karim" userId="48c8ba92fda0d8b0" providerId="Windows Live" clId="Web-{D3F7297E-D11C-9D58-3E29-714B7B21AD46}" dt="2024-10-15T14:51:57.906" v="113"/>
        <pc:sldMkLst>
          <pc:docMk/>
          <pc:sldMk cId="1155070596" sldId="1909"/>
        </pc:sldMkLst>
      </pc:sldChg>
      <pc:sldChg chg="del">
        <pc:chgData name="Faizan Karim" userId="48c8ba92fda0d8b0" providerId="Windows Live" clId="Web-{D3F7297E-D11C-9D58-3E29-714B7B21AD46}" dt="2024-10-15T14:51:57.453" v="2"/>
        <pc:sldMkLst>
          <pc:docMk/>
          <pc:sldMk cId="2382349658" sldId="1910"/>
        </pc:sldMkLst>
      </pc:sldChg>
    </pc:docChg>
  </pc:docChgLst>
  <pc:docChgLst>
    <pc:chgData name="nirajthakurxyz0933@outlook.com" userId="5de401e978417caa" providerId="Windows Live" clId="Web-{22863CB2-5186-AE52-C716-44FF1BC49701}"/>
    <pc:docChg chg="delSld modSld sldOrd modSection">
      <pc:chgData name="nirajthakurxyz0933@outlook.com" userId="5de401e978417caa" providerId="Windows Live" clId="Web-{22863CB2-5186-AE52-C716-44FF1BC49701}" dt="2024-09-20T17:32:06.251" v="111" actId="20577"/>
      <pc:docMkLst>
        <pc:docMk/>
      </pc:docMkLst>
      <pc:sldChg chg="addSp delSp modSp">
        <pc:chgData name="nirajthakurxyz0933@outlook.com" userId="5de401e978417caa" providerId="Windows Live" clId="Web-{22863CB2-5186-AE52-C716-44FF1BC49701}" dt="2024-09-20T17:32:06.251" v="111" actId="20577"/>
        <pc:sldMkLst>
          <pc:docMk/>
          <pc:sldMk cId="3014558669" sldId="1575"/>
        </pc:sldMkLst>
      </pc:sldChg>
      <pc:sldChg chg="addSp delSp modSp ord">
        <pc:chgData name="nirajthakurxyz0933@outlook.com" userId="5de401e978417caa" providerId="Windows Live" clId="Web-{22863CB2-5186-AE52-C716-44FF1BC49701}" dt="2024-09-20T17:30:37.279" v="101"/>
        <pc:sldMkLst>
          <pc:docMk/>
          <pc:sldMk cId="3193721029" sldId="1576"/>
        </pc:sldMkLst>
      </pc:sldChg>
      <pc:sldChg chg="del">
        <pc:chgData name="nirajthakurxyz0933@outlook.com" userId="5de401e978417caa" providerId="Windows Live" clId="Web-{22863CB2-5186-AE52-C716-44FF1BC49701}" dt="2024-09-20T17:24:08.874" v="24"/>
        <pc:sldMkLst>
          <pc:docMk/>
          <pc:sldMk cId="2638909634" sldId="1577"/>
        </pc:sldMkLst>
      </pc:sldChg>
      <pc:sldChg chg="delSp del ord">
        <pc:chgData name="nirajthakurxyz0933@outlook.com" userId="5de401e978417caa" providerId="Windows Live" clId="Web-{22863CB2-5186-AE52-C716-44FF1BC49701}" dt="2024-09-20T17:25:38.658" v="52"/>
        <pc:sldMkLst>
          <pc:docMk/>
          <pc:sldMk cId="3719884973" sldId="1578"/>
        </pc:sldMkLst>
      </pc:sldChg>
      <pc:sldChg chg="del">
        <pc:chgData name="nirajthakurxyz0933@outlook.com" userId="5de401e978417caa" providerId="Windows Live" clId="Web-{22863CB2-5186-AE52-C716-44FF1BC49701}" dt="2024-09-20T17:24:06.405" v="23"/>
        <pc:sldMkLst>
          <pc:docMk/>
          <pc:sldMk cId="4023523376" sldId="1579"/>
        </pc:sldMkLst>
      </pc:sldChg>
      <pc:sldChg chg="del">
        <pc:chgData name="nirajthakurxyz0933@outlook.com" userId="5de401e978417caa" providerId="Windows Live" clId="Web-{22863CB2-5186-AE52-C716-44FF1BC49701}" dt="2024-09-20T17:24:10.280" v="25"/>
        <pc:sldMkLst>
          <pc:docMk/>
          <pc:sldMk cId="1727942141" sldId="1580"/>
        </pc:sldMkLst>
      </pc:sldChg>
    </pc:docChg>
  </pc:docChgLst>
  <pc:docChgLst>
    <pc:chgData name="Insha Ahmed" userId="e66d2f0dd335ece8" providerId="Windows Live" clId="Web-{88457B9C-6E89-13CC-8767-B353DD841E4E}"/>
    <pc:docChg chg="addSld modSld modSection">
      <pc:chgData name="Insha Ahmed" userId="e66d2f0dd335ece8" providerId="Windows Live" clId="Web-{88457B9C-6E89-13CC-8767-B353DD841E4E}" dt="2024-09-20T11:55:17.989" v="2"/>
      <pc:docMkLst>
        <pc:docMk/>
      </pc:docMkLst>
      <pc:sldChg chg="addSp delSp modSp add replId">
        <pc:chgData name="Insha Ahmed" userId="e66d2f0dd335ece8" providerId="Windows Live" clId="Web-{88457B9C-6E89-13CC-8767-B353DD841E4E}" dt="2024-09-20T11:55:17.989" v="2"/>
        <pc:sldMkLst>
          <pc:docMk/>
          <pc:sldMk cId="1023858129" sldId="1761"/>
        </pc:sldMkLst>
      </pc:sldChg>
    </pc:docChg>
  </pc:docChgLst>
  <pc:docChgLst>
    <pc:chgData name="nirajthakurxyz0933@outlook.com" userId="5de401e978417caa" providerId="Windows Live" clId="Web-{FCE6A159-77DA-0B2C-FA9E-6D906FBF58CD}"/>
    <pc:docChg chg="modSld">
      <pc:chgData name="nirajthakurxyz0933@outlook.com" userId="5de401e978417caa" providerId="Windows Live" clId="Web-{FCE6A159-77DA-0B2C-FA9E-6D906FBF58CD}" dt="2024-09-26T04:20:51.074" v="181"/>
      <pc:docMkLst>
        <pc:docMk/>
      </pc:docMkLst>
      <pc:sldChg chg="modSp">
        <pc:chgData name="nirajthakurxyz0933@outlook.com" userId="5de401e978417caa" providerId="Windows Live" clId="Web-{FCE6A159-77DA-0B2C-FA9E-6D906FBF58CD}" dt="2024-09-26T04:00:58.109" v="7" actId="14100"/>
        <pc:sldMkLst>
          <pc:docMk/>
          <pc:sldMk cId="3110419362" sldId="1499"/>
        </pc:sldMkLst>
      </pc:sldChg>
      <pc:sldChg chg="addSp modSp">
        <pc:chgData name="nirajthakurxyz0933@outlook.com" userId="5de401e978417caa" providerId="Windows Live" clId="Web-{FCE6A159-77DA-0B2C-FA9E-6D906FBF58CD}" dt="2024-09-26T04:04:19.174" v="37"/>
        <pc:sldMkLst>
          <pc:docMk/>
          <pc:sldMk cId="3237275327" sldId="1503"/>
        </pc:sldMkLst>
      </pc:sldChg>
      <pc:sldChg chg="addSp modSp">
        <pc:chgData name="nirajthakurxyz0933@outlook.com" userId="5de401e978417caa" providerId="Windows Live" clId="Web-{FCE6A159-77DA-0B2C-FA9E-6D906FBF58CD}" dt="2024-09-26T04:07:43.785" v="96"/>
        <pc:sldMkLst>
          <pc:docMk/>
          <pc:sldMk cId="3308530847" sldId="1549"/>
        </pc:sldMkLst>
      </pc:sldChg>
      <pc:sldChg chg="addSp modSp">
        <pc:chgData name="nirajthakurxyz0933@outlook.com" userId="5de401e978417caa" providerId="Windows Live" clId="Web-{FCE6A159-77DA-0B2C-FA9E-6D906FBF58CD}" dt="2024-09-26T04:14:10.164" v="135"/>
        <pc:sldMkLst>
          <pc:docMk/>
          <pc:sldMk cId="4208036410" sldId="1553"/>
        </pc:sldMkLst>
      </pc:sldChg>
      <pc:sldChg chg="addSp delSp modSp">
        <pc:chgData name="nirajthakurxyz0933@outlook.com" userId="5de401e978417caa" providerId="Windows Live" clId="Web-{FCE6A159-77DA-0B2C-FA9E-6D906FBF58CD}" dt="2024-09-26T04:20:51.074" v="181"/>
        <pc:sldMkLst>
          <pc:docMk/>
          <pc:sldMk cId="3014558669" sldId="1575"/>
        </pc:sldMkLst>
      </pc:sldChg>
      <pc:sldChg chg="modSp">
        <pc:chgData name="nirajthakurxyz0933@outlook.com" userId="5de401e978417caa" providerId="Windows Live" clId="Web-{FCE6A159-77DA-0B2C-FA9E-6D906FBF58CD}" dt="2024-09-26T04:00:46.500" v="6" actId="1076"/>
        <pc:sldMkLst>
          <pc:docMk/>
          <pc:sldMk cId="2555588670" sldId="1737"/>
        </pc:sldMkLst>
      </pc:sldChg>
      <pc:sldChg chg="addSp modSp">
        <pc:chgData name="nirajthakurxyz0933@outlook.com" userId="5de401e978417caa" providerId="Windows Live" clId="Web-{FCE6A159-77DA-0B2C-FA9E-6D906FBF58CD}" dt="2024-09-26T04:18:13.947" v="151" actId="1076"/>
        <pc:sldMkLst>
          <pc:docMk/>
          <pc:sldMk cId="2292797931" sldId="1762"/>
        </pc:sldMkLst>
      </pc:sldChg>
      <pc:sldChg chg="addSp delSp modSp">
        <pc:chgData name="nirajthakurxyz0933@outlook.com" userId="5de401e978417caa" providerId="Windows Live" clId="Web-{FCE6A159-77DA-0B2C-FA9E-6D906FBF58CD}" dt="2024-09-26T04:18:44.245" v="155"/>
        <pc:sldMkLst>
          <pc:docMk/>
          <pc:sldMk cId="2627752035" sldId="1763"/>
        </pc:sldMkLst>
      </pc:sldChg>
    </pc:docChg>
  </pc:docChgLst>
  <pc:docChgLst>
    <pc:chgData name="nirajthakurxyz0933@outlook.com" userId="5de401e978417caa" providerId="Windows Live" clId="Web-{3C1B50C0-5A80-A74A-FE72-032D2925AC13}"/>
    <pc:docChg chg="delSld modSld modSection">
      <pc:chgData name="nirajthakurxyz0933@outlook.com" userId="5de401e978417caa" providerId="Windows Live" clId="Web-{3C1B50C0-5A80-A74A-FE72-032D2925AC13}" dt="2024-09-20T09:22:14.376" v="81"/>
      <pc:docMkLst>
        <pc:docMk/>
      </pc:docMkLst>
      <pc:sldChg chg="del">
        <pc:chgData name="nirajthakurxyz0933@outlook.com" userId="5de401e978417caa" providerId="Windows Live" clId="Web-{3C1B50C0-5A80-A74A-FE72-032D2925AC13}" dt="2024-09-20T09:22:14.376" v="81"/>
        <pc:sldMkLst>
          <pc:docMk/>
          <pc:sldMk cId="3827208334" sldId="1551"/>
        </pc:sldMkLst>
      </pc:sldChg>
      <pc:sldChg chg="modSp">
        <pc:chgData name="nirajthakurxyz0933@outlook.com" userId="5de401e978417caa" providerId="Windows Live" clId="Web-{3C1B50C0-5A80-A74A-FE72-032D2925AC13}" dt="2024-09-20T09:21:42.406" v="80" actId="20577"/>
        <pc:sldMkLst>
          <pc:docMk/>
          <pc:sldMk cId="4208036410" sldId="1553"/>
        </pc:sldMkLst>
      </pc:sldChg>
      <pc:sldChg chg="addSp modSp">
        <pc:chgData name="nirajthakurxyz0933@outlook.com" userId="5de401e978417caa" providerId="Windows Live" clId="Web-{3C1B50C0-5A80-A74A-FE72-032D2925AC13}" dt="2024-09-20T09:16:18.754" v="55" actId="20577"/>
        <pc:sldMkLst>
          <pc:docMk/>
          <pc:sldMk cId="1521639591" sldId="1555"/>
        </pc:sldMkLst>
      </pc:sldChg>
    </pc:docChg>
  </pc:docChgLst>
  <pc:docChgLst>
    <pc:chgData name="Insha Ahmed" userId="e66d2f0dd335ece8" providerId="Windows Live" clId="Web-{F34CE638-C521-442B-8599-D8ED1596F58F}"/>
    <pc:docChg chg="addSld delSld modSld sldOrd modSection">
      <pc:chgData name="Insha Ahmed" userId="e66d2f0dd335ece8" providerId="Windows Live" clId="Web-{F34CE638-C521-442B-8599-D8ED1596F58F}" dt="2024-09-13T06:46:16.151" v="486" actId="20577"/>
      <pc:docMkLst>
        <pc:docMk/>
      </pc:docMkLst>
      <pc:sldChg chg="modSp">
        <pc:chgData name="Insha Ahmed" userId="e66d2f0dd335ece8" providerId="Windows Live" clId="Web-{F34CE638-C521-442B-8599-D8ED1596F58F}" dt="2024-09-13T06:29:57.798" v="398" actId="20577"/>
        <pc:sldMkLst>
          <pc:docMk/>
          <pc:sldMk cId="527187449" sldId="1671"/>
        </pc:sldMkLst>
      </pc:sldChg>
      <pc:sldChg chg="modSp add replId">
        <pc:chgData name="Insha Ahmed" userId="e66d2f0dd335ece8" providerId="Windows Live" clId="Web-{F34CE638-C521-442B-8599-D8ED1596F58F}" dt="2024-09-13T00:59:15.463" v="41" actId="20577"/>
        <pc:sldMkLst>
          <pc:docMk/>
          <pc:sldMk cId="2175746059" sldId="1678"/>
        </pc:sldMkLst>
      </pc:sldChg>
      <pc:sldChg chg="modSp add replId">
        <pc:chgData name="Insha Ahmed" userId="e66d2f0dd335ece8" providerId="Windows Live" clId="Web-{F34CE638-C521-442B-8599-D8ED1596F58F}" dt="2024-09-13T01:05:45.827" v="78" actId="20577"/>
        <pc:sldMkLst>
          <pc:docMk/>
          <pc:sldMk cId="2036233203" sldId="1679"/>
        </pc:sldMkLst>
      </pc:sldChg>
      <pc:sldChg chg="modSp add replId">
        <pc:chgData name="Insha Ahmed" userId="e66d2f0dd335ece8" providerId="Windows Live" clId="Web-{F34CE638-C521-442B-8599-D8ED1596F58F}" dt="2024-09-13T01:06:41.937" v="88" actId="20577"/>
        <pc:sldMkLst>
          <pc:docMk/>
          <pc:sldMk cId="2878250155" sldId="1680"/>
        </pc:sldMkLst>
      </pc:sldChg>
      <pc:sldChg chg="modSp add replId">
        <pc:chgData name="Insha Ahmed" userId="e66d2f0dd335ece8" providerId="Windows Live" clId="Web-{F34CE638-C521-442B-8599-D8ED1596F58F}" dt="2024-09-13T01:08:24.891" v="95" actId="20577"/>
        <pc:sldMkLst>
          <pc:docMk/>
          <pc:sldMk cId="2096267763" sldId="1681"/>
        </pc:sldMkLst>
      </pc:sldChg>
      <pc:sldChg chg="modSp add replId">
        <pc:chgData name="Insha Ahmed" userId="e66d2f0dd335ece8" providerId="Windows Live" clId="Web-{F34CE638-C521-442B-8599-D8ED1596F58F}" dt="2024-09-13T01:21:36.792" v="135" actId="20577"/>
        <pc:sldMkLst>
          <pc:docMk/>
          <pc:sldMk cId="337615090" sldId="1682"/>
        </pc:sldMkLst>
      </pc:sldChg>
      <pc:sldChg chg="modSp add replId">
        <pc:chgData name="Insha Ahmed" userId="e66d2f0dd335ece8" providerId="Windows Live" clId="Web-{F34CE638-C521-442B-8599-D8ED1596F58F}" dt="2024-09-13T06:39:59.757" v="448" actId="20577"/>
        <pc:sldMkLst>
          <pc:docMk/>
          <pc:sldMk cId="3373410566" sldId="1683"/>
        </pc:sldMkLst>
      </pc:sldChg>
      <pc:sldChg chg="modSp add replId">
        <pc:chgData name="Insha Ahmed" userId="e66d2f0dd335ece8" providerId="Windows Live" clId="Web-{F34CE638-C521-442B-8599-D8ED1596F58F}" dt="2024-09-13T02:08:39.310" v="211" actId="1076"/>
        <pc:sldMkLst>
          <pc:docMk/>
          <pc:sldMk cId="2937121907" sldId="1684"/>
        </pc:sldMkLst>
      </pc:sldChg>
      <pc:sldChg chg="modSp add replId">
        <pc:chgData name="Insha Ahmed" userId="e66d2f0dd335ece8" providerId="Windows Live" clId="Web-{F34CE638-C521-442B-8599-D8ED1596F58F}" dt="2024-09-13T02:13:04.403" v="250" actId="1076"/>
        <pc:sldMkLst>
          <pc:docMk/>
          <pc:sldMk cId="4173230396" sldId="1685"/>
        </pc:sldMkLst>
      </pc:sldChg>
      <pc:sldChg chg="modSp add replId">
        <pc:chgData name="Insha Ahmed" userId="e66d2f0dd335ece8" providerId="Windows Live" clId="Web-{F34CE638-C521-442B-8599-D8ED1596F58F}" dt="2024-09-13T02:17:51.356" v="298" actId="20577"/>
        <pc:sldMkLst>
          <pc:docMk/>
          <pc:sldMk cId="4077884744" sldId="1686"/>
        </pc:sldMkLst>
      </pc:sldChg>
      <pc:sldChg chg="modSp add replId">
        <pc:chgData name="Insha Ahmed" userId="e66d2f0dd335ece8" providerId="Windows Live" clId="Web-{F34CE638-C521-442B-8599-D8ED1596F58F}" dt="2024-09-13T02:29:52.979" v="374" actId="20577"/>
        <pc:sldMkLst>
          <pc:docMk/>
          <pc:sldMk cId="2914834610" sldId="1687"/>
        </pc:sldMkLst>
      </pc:sldChg>
      <pc:sldChg chg="add del replId">
        <pc:chgData name="Insha Ahmed" userId="e66d2f0dd335ece8" providerId="Windows Live" clId="Web-{F34CE638-C521-442B-8599-D8ED1596F58F}" dt="2024-09-13T01:03:39.716" v="70"/>
        <pc:sldMkLst>
          <pc:docMk/>
          <pc:sldMk cId="3313114753" sldId="1688"/>
        </pc:sldMkLst>
      </pc:sldChg>
      <pc:sldChg chg="add del replId">
        <pc:chgData name="Insha Ahmed" userId="e66d2f0dd335ece8" providerId="Windows Live" clId="Web-{F34CE638-C521-442B-8599-D8ED1596F58F}" dt="2024-09-13T01:03:42.404" v="71"/>
        <pc:sldMkLst>
          <pc:docMk/>
          <pc:sldMk cId="4214212656" sldId="1689"/>
        </pc:sldMkLst>
      </pc:sldChg>
      <pc:sldChg chg="modSp add replId">
        <pc:chgData name="Insha Ahmed" userId="e66d2f0dd335ece8" providerId="Windows Live" clId="Web-{F34CE638-C521-442B-8599-D8ED1596F58F}" dt="2024-09-13T01:10:11.643" v="108" actId="20577"/>
        <pc:sldMkLst>
          <pc:docMk/>
          <pc:sldMk cId="4141766616" sldId="1690"/>
        </pc:sldMkLst>
      </pc:sldChg>
      <pc:sldChg chg="modSp add replId">
        <pc:chgData name="Insha Ahmed" userId="e66d2f0dd335ece8" providerId="Windows Live" clId="Web-{F34CE638-C521-442B-8599-D8ED1596F58F}" dt="2024-09-13T01:12:02.363" v="123" actId="20577"/>
        <pc:sldMkLst>
          <pc:docMk/>
          <pc:sldMk cId="1796863123" sldId="1691"/>
        </pc:sldMkLst>
      </pc:sldChg>
      <pc:sldChg chg="modSp add replId">
        <pc:chgData name="Insha Ahmed" userId="e66d2f0dd335ece8" providerId="Windows Live" clId="Web-{F34CE638-C521-442B-8599-D8ED1596F58F}" dt="2024-09-13T01:22:21.355" v="144" actId="20577"/>
        <pc:sldMkLst>
          <pc:docMk/>
          <pc:sldMk cId="3341440204" sldId="1692"/>
        </pc:sldMkLst>
      </pc:sldChg>
      <pc:sldChg chg="modSp add replId">
        <pc:chgData name="Insha Ahmed" userId="e66d2f0dd335ece8" providerId="Windows Live" clId="Web-{F34CE638-C521-442B-8599-D8ED1596F58F}" dt="2024-09-13T06:46:16.151" v="486" actId="20577"/>
        <pc:sldMkLst>
          <pc:docMk/>
          <pc:sldMk cId="2201048797" sldId="1693"/>
        </pc:sldMkLst>
      </pc:sldChg>
      <pc:sldChg chg="modSp add replId">
        <pc:chgData name="Insha Ahmed" userId="e66d2f0dd335ece8" providerId="Windows Live" clId="Web-{F34CE638-C521-442B-8599-D8ED1596F58F}" dt="2024-09-13T01:12:37.613" v="130" actId="20577"/>
        <pc:sldMkLst>
          <pc:docMk/>
          <pc:sldMk cId="3673525508" sldId="1694"/>
        </pc:sldMkLst>
      </pc:sldChg>
      <pc:sldChg chg="modSp add replId">
        <pc:chgData name="Insha Ahmed" userId="e66d2f0dd335ece8" providerId="Windows Live" clId="Web-{F34CE638-C521-442B-8599-D8ED1596F58F}" dt="2024-09-13T06:43:11.790" v="475" actId="20577"/>
        <pc:sldMkLst>
          <pc:docMk/>
          <pc:sldMk cId="2912044895" sldId="1695"/>
        </pc:sldMkLst>
      </pc:sldChg>
      <pc:sldChg chg="addSp delSp modSp add replId">
        <pc:chgData name="Insha Ahmed" userId="e66d2f0dd335ece8" providerId="Windows Live" clId="Web-{F34CE638-C521-442B-8599-D8ED1596F58F}" dt="2024-09-13T06:45:03.556" v="478" actId="20577"/>
        <pc:sldMkLst>
          <pc:docMk/>
          <pc:sldMk cId="3031865907" sldId="1696"/>
        </pc:sldMkLst>
      </pc:sldChg>
      <pc:sldChg chg="modSp add replId">
        <pc:chgData name="Insha Ahmed" userId="e66d2f0dd335ece8" providerId="Windows Live" clId="Web-{F34CE638-C521-442B-8599-D8ED1596F58F}" dt="2024-09-13T01:23:39.855" v="159" actId="20577"/>
        <pc:sldMkLst>
          <pc:docMk/>
          <pc:sldMk cId="182275100" sldId="1697"/>
        </pc:sldMkLst>
      </pc:sldChg>
      <pc:sldChg chg="modSp add replId">
        <pc:chgData name="Insha Ahmed" userId="e66d2f0dd335ece8" providerId="Windows Live" clId="Web-{F34CE638-C521-442B-8599-D8ED1596F58F}" dt="2024-09-13T02:09:40.060" v="223" actId="20577"/>
        <pc:sldMkLst>
          <pc:docMk/>
          <pc:sldMk cId="2141776138" sldId="1698"/>
        </pc:sldMkLst>
      </pc:sldChg>
      <pc:sldChg chg="modSp add replId">
        <pc:chgData name="Insha Ahmed" userId="e66d2f0dd335ece8" providerId="Windows Live" clId="Web-{F34CE638-C521-442B-8599-D8ED1596F58F}" dt="2024-09-13T02:10:59.138" v="239" actId="20577"/>
        <pc:sldMkLst>
          <pc:docMk/>
          <pc:sldMk cId="3227503849" sldId="1699"/>
        </pc:sldMkLst>
      </pc:sldChg>
      <pc:sldChg chg="modSp add replId">
        <pc:chgData name="Insha Ahmed" userId="e66d2f0dd335ece8" providerId="Windows Live" clId="Web-{F34CE638-C521-442B-8599-D8ED1596F58F}" dt="2024-09-13T02:13:55.216" v="262" actId="20577"/>
        <pc:sldMkLst>
          <pc:docMk/>
          <pc:sldMk cId="2033766580" sldId="1700"/>
        </pc:sldMkLst>
      </pc:sldChg>
      <pc:sldChg chg="modSp add replId">
        <pc:chgData name="Insha Ahmed" userId="e66d2f0dd335ece8" providerId="Windows Live" clId="Web-{F34CE638-C521-442B-8599-D8ED1596F58F}" dt="2024-09-13T02:15:31.419" v="278" actId="20577"/>
        <pc:sldMkLst>
          <pc:docMk/>
          <pc:sldMk cId="3455615781" sldId="1701"/>
        </pc:sldMkLst>
      </pc:sldChg>
      <pc:sldChg chg="modSp add del replId">
        <pc:chgData name="Insha Ahmed" userId="e66d2f0dd335ece8" providerId="Windows Live" clId="Web-{F34CE638-C521-442B-8599-D8ED1596F58F}" dt="2024-09-13T06:42:44.086" v="471"/>
        <pc:sldMkLst>
          <pc:docMk/>
          <pc:sldMk cId="4253992672" sldId="1702"/>
        </pc:sldMkLst>
      </pc:sldChg>
      <pc:sldChg chg="modSp add replId">
        <pc:chgData name="Insha Ahmed" userId="e66d2f0dd335ece8" providerId="Windows Live" clId="Web-{F34CE638-C521-442B-8599-D8ED1596F58F}" dt="2024-09-13T02:19:12.184" v="311" actId="20577"/>
        <pc:sldMkLst>
          <pc:docMk/>
          <pc:sldMk cId="2069412968" sldId="1703"/>
        </pc:sldMkLst>
      </pc:sldChg>
      <pc:sldChg chg="modSp add replId">
        <pc:chgData name="Insha Ahmed" userId="e66d2f0dd335ece8" providerId="Windows Live" clId="Web-{F34CE638-C521-442B-8599-D8ED1596F58F}" dt="2024-09-13T02:16:23.825" v="288" actId="20577"/>
        <pc:sldMkLst>
          <pc:docMk/>
          <pc:sldMk cId="4162034587" sldId="1704"/>
        </pc:sldMkLst>
      </pc:sldChg>
      <pc:sldChg chg="modSp add replId">
        <pc:chgData name="Insha Ahmed" userId="e66d2f0dd335ece8" providerId="Windows Live" clId="Web-{F34CE638-C521-442B-8599-D8ED1596F58F}" dt="2024-09-13T02:20:26.121" v="321" actId="20577"/>
        <pc:sldMkLst>
          <pc:docMk/>
          <pc:sldMk cId="373980126" sldId="1705"/>
        </pc:sldMkLst>
      </pc:sldChg>
      <pc:sldChg chg="modSp add replId">
        <pc:chgData name="Insha Ahmed" userId="e66d2f0dd335ece8" providerId="Windows Live" clId="Web-{F34CE638-C521-442B-8599-D8ED1596F58F}" dt="2024-09-13T02:31:14.838" v="386" actId="20577"/>
        <pc:sldMkLst>
          <pc:docMk/>
          <pc:sldMk cId="506211331" sldId="1706"/>
        </pc:sldMkLst>
      </pc:sldChg>
      <pc:sldChg chg="modSp add replId">
        <pc:chgData name="Insha Ahmed" userId="e66d2f0dd335ece8" providerId="Windows Live" clId="Web-{F34CE638-C521-442B-8599-D8ED1596F58F}" dt="2024-09-13T02:32:13.651" v="396" actId="20577"/>
        <pc:sldMkLst>
          <pc:docMk/>
          <pc:sldMk cId="1780452267" sldId="1707"/>
        </pc:sldMkLst>
      </pc:sldChg>
      <pc:sldChg chg="modSp add ord replId">
        <pc:chgData name="Insha Ahmed" userId="e66d2f0dd335ece8" providerId="Windows Live" clId="Web-{F34CE638-C521-442B-8599-D8ED1596F58F}" dt="2024-09-13T02:22:40.980" v="340" actId="20577"/>
        <pc:sldMkLst>
          <pc:docMk/>
          <pc:sldMk cId="2588092291" sldId="1708"/>
        </pc:sldMkLst>
      </pc:sldChg>
      <pc:sldChg chg="modSp add replId">
        <pc:chgData name="Insha Ahmed" userId="e66d2f0dd335ece8" providerId="Windows Live" clId="Web-{F34CE638-C521-442B-8599-D8ED1596F58F}" dt="2024-09-13T02:24:11.183" v="351" actId="20577"/>
        <pc:sldMkLst>
          <pc:docMk/>
          <pc:sldMk cId="735693407" sldId="1709"/>
        </pc:sldMkLst>
      </pc:sldChg>
      <pc:sldChg chg="modSp add replId">
        <pc:chgData name="Insha Ahmed" userId="e66d2f0dd335ece8" providerId="Windows Live" clId="Web-{F34CE638-C521-442B-8599-D8ED1596F58F}" dt="2024-09-13T02:25:18.136" v="363" actId="20577"/>
        <pc:sldMkLst>
          <pc:docMk/>
          <pc:sldMk cId="4108988182" sldId="1710"/>
        </pc:sldMkLst>
      </pc:sldChg>
    </pc:docChg>
  </pc:docChgLst>
  <pc:docChgLst>
    <pc:chgData name="Jeevith G L" userId="e944e7898bb0e0c2" providerId="Windows Live" clId="Web-{F15FCF82-A189-425D-A8A1-F053F2FF3D74}"/>
    <pc:docChg chg="mod modSld">
      <pc:chgData name="Jeevith G L" userId="e944e7898bb0e0c2" providerId="Windows Live" clId="Web-{F15FCF82-A189-425D-A8A1-F053F2FF3D74}" dt="2024-09-19T02:31:07.933" v="5" actId="20577"/>
      <pc:docMkLst>
        <pc:docMk/>
      </pc:docMkLst>
      <pc:sldChg chg="modSp">
        <pc:chgData name="Jeevith G L" userId="e944e7898bb0e0c2" providerId="Windows Live" clId="Web-{F15FCF82-A189-425D-A8A1-F053F2FF3D74}" dt="2024-09-19T01:58:56.433" v="1" actId="1076"/>
        <pc:sldMkLst>
          <pc:docMk/>
          <pc:sldMk cId="193068083" sldId="1615"/>
        </pc:sldMkLst>
      </pc:sldChg>
      <pc:sldChg chg="modSp">
        <pc:chgData name="Jeevith G L" userId="e944e7898bb0e0c2" providerId="Windows Live" clId="Web-{F15FCF82-A189-425D-A8A1-F053F2FF3D74}" dt="2024-09-19T02:16:43.983" v="2" actId="1076"/>
        <pc:sldMkLst>
          <pc:docMk/>
          <pc:sldMk cId="3072102232" sldId="1619"/>
        </pc:sldMkLst>
      </pc:sldChg>
      <pc:sldChg chg="modSp">
        <pc:chgData name="Jeevith G L" userId="e944e7898bb0e0c2" providerId="Windows Live" clId="Web-{F15FCF82-A189-425D-A8A1-F053F2FF3D74}" dt="2024-09-19T02:31:07.933" v="5" actId="20577"/>
        <pc:sldMkLst>
          <pc:docMk/>
          <pc:sldMk cId="830104758" sldId="1621"/>
        </pc:sldMkLst>
      </pc:sldChg>
    </pc:docChg>
  </pc:docChgLst>
  <pc:docChgLst>
    <pc:chgData name="Insha Ahmed" userId="e66d2f0dd335ece8" providerId="Windows Live" clId="Web-{524D66EB-A7DB-4658-12CB-ADB4492B9A20}"/>
    <pc:docChg chg="addSld modSection">
      <pc:chgData name="Insha Ahmed" userId="e66d2f0dd335ece8" providerId="Windows Live" clId="Web-{524D66EB-A7DB-4658-12CB-ADB4492B9A20}" dt="2024-09-26T10:42:09.268" v="0"/>
      <pc:docMkLst>
        <pc:docMk/>
      </pc:docMkLst>
      <pc:sldChg chg="add replId">
        <pc:chgData name="Insha Ahmed" userId="e66d2f0dd335ece8" providerId="Windows Live" clId="Web-{524D66EB-A7DB-4658-12CB-ADB4492B9A20}" dt="2024-09-26T10:42:09.268" v="0"/>
        <pc:sldMkLst>
          <pc:docMk/>
          <pc:sldMk cId="537766456" sldId="1813"/>
        </pc:sldMkLst>
      </pc:sldChg>
    </pc:docChg>
  </pc:docChgLst>
  <pc:docChgLst>
    <pc:chgData name="Faizan Karim" userId="48c8ba92fda0d8b0" providerId="Windows Live" clId="Web-{8735972A-F220-D774-D61A-6F426B716888}"/>
    <pc:docChg chg="addSld delSld modSld modSection">
      <pc:chgData name="Faizan Karim" userId="48c8ba92fda0d8b0" providerId="Windows Live" clId="Web-{8735972A-F220-D774-D61A-6F426B716888}" dt="2024-09-20T10:13:58.551" v="744" actId="20577"/>
      <pc:docMkLst>
        <pc:docMk/>
      </pc:docMkLst>
      <pc:sldChg chg="modSp">
        <pc:chgData name="Faizan Karim" userId="48c8ba92fda0d8b0" providerId="Windows Live" clId="Web-{8735972A-F220-D774-D61A-6F426B716888}" dt="2024-09-20T10:13:58.551" v="744" actId="20577"/>
        <pc:sldMkLst>
          <pc:docMk/>
          <pc:sldMk cId="3337163713" sldId="1433"/>
        </pc:sldMkLst>
      </pc:sldChg>
      <pc:sldChg chg="modSp">
        <pc:chgData name="Faizan Karim" userId="48c8ba92fda0d8b0" providerId="Windows Live" clId="Web-{8735972A-F220-D774-D61A-6F426B716888}" dt="2024-09-20T10:13:36.926" v="742" actId="20577"/>
        <pc:sldMkLst>
          <pc:docMk/>
          <pc:sldMk cId="1928853875" sldId="1454"/>
        </pc:sldMkLst>
      </pc:sldChg>
      <pc:sldChg chg="modSp">
        <pc:chgData name="Faizan Karim" userId="48c8ba92fda0d8b0" providerId="Windows Live" clId="Web-{8735972A-F220-D774-D61A-6F426B716888}" dt="2024-09-20T10:13:23.239" v="740" actId="20577"/>
        <pc:sldMkLst>
          <pc:docMk/>
          <pc:sldMk cId="189816720" sldId="1455"/>
        </pc:sldMkLst>
      </pc:sldChg>
      <pc:sldChg chg="modSp">
        <pc:chgData name="Faizan Karim" userId="48c8ba92fda0d8b0" providerId="Windows Live" clId="Web-{8735972A-F220-D774-D61A-6F426B716888}" dt="2024-09-20T10:13:30.301" v="741" actId="20577"/>
        <pc:sldMkLst>
          <pc:docMk/>
          <pc:sldMk cId="734932181" sldId="1513"/>
        </pc:sldMkLst>
      </pc:sldChg>
      <pc:sldChg chg="addSp delSp modSp new">
        <pc:chgData name="Faizan Karim" userId="48c8ba92fda0d8b0" providerId="Windows Live" clId="Web-{8735972A-F220-D774-D61A-6F426B716888}" dt="2024-09-20T06:47:57.197" v="479"/>
        <pc:sldMkLst>
          <pc:docMk/>
          <pc:sldMk cId="201206493" sldId="1757"/>
        </pc:sldMkLst>
      </pc:sldChg>
      <pc:sldChg chg="addSp delSp modSp new del">
        <pc:chgData name="Faizan Karim" userId="48c8ba92fda0d8b0" providerId="Windows Live" clId="Web-{8735972A-F220-D774-D61A-6F426B716888}" dt="2024-09-20T06:07:51.862" v="4"/>
        <pc:sldMkLst>
          <pc:docMk/>
          <pc:sldMk cId="1556085260" sldId="1757"/>
        </pc:sldMkLst>
      </pc:sldChg>
      <pc:sldChg chg="modSp add replId">
        <pc:chgData name="Faizan Karim" userId="48c8ba92fda0d8b0" providerId="Windows Live" clId="Web-{8735972A-F220-D774-D61A-6F426B716888}" dt="2024-09-20T06:47:47.791" v="463" actId="1076"/>
        <pc:sldMkLst>
          <pc:docMk/>
          <pc:sldMk cId="47998268" sldId="1758"/>
        </pc:sldMkLst>
      </pc:sldChg>
      <pc:sldChg chg="modSp add replId">
        <pc:chgData name="Faizan Karim" userId="48c8ba92fda0d8b0" providerId="Windows Live" clId="Web-{8735972A-F220-D774-D61A-6F426B716888}" dt="2024-09-20T10:12:22.801" v="737" actId="1076"/>
        <pc:sldMkLst>
          <pc:docMk/>
          <pc:sldMk cId="188134261" sldId="1759"/>
        </pc:sldMkLst>
      </pc:sldChg>
      <pc:sldChg chg="modSp add replId">
        <pc:chgData name="Faizan Karim" userId="48c8ba92fda0d8b0" providerId="Windows Live" clId="Web-{8735972A-F220-D774-D61A-6F426B716888}" dt="2024-09-20T10:09:36.721" v="730"/>
        <pc:sldMkLst>
          <pc:docMk/>
          <pc:sldMk cId="3495224024" sldId="1760"/>
        </pc:sldMkLst>
      </pc:sldChg>
    </pc:docChg>
  </pc:docChgLst>
  <pc:docChgLst>
    <pc:chgData name="udit narayana" userId="a6382a2cc5a5dea1" providerId="Windows Live" clId="Web-{0A655D35-773C-4B28-98E9-D392B37A0751}"/>
    <pc:docChg chg="delSld modSld modSection">
      <pc:chgData name="udit narayana" userId="a6382a2cc5a5dea1" providerId="Windows Live" clId="Web-{0A655D35-773C-4B28-98E9-D392B37A0751}" dt="2024-09-14T12:10:15.719" v="2" actId="1076"/>
      <pc:docMkLst>
        <pc:docMk/>
      </pc:docMkLst>
      <pc:sldChg chg="delSp modSp">
        <pc:chgData name="udit narayana" userId="a6382a2cc5a5dea1" providerId="Windows Live" clId="Web-{0A655D35-773C-4B28-98E9-D392B37A0751}" dt="2024-09-14T12:10:15.719" v="2" actId="1076"/>
        <pc:sldMkLst>
          <pc:docMk/>
          <pc:sldMk cId="2019171736" sldId="1488"/>
        </pc:sldMkLst>
      </pc:sldChg>
      <pc:sldChg chg="del">
        <pc:chgData name="udit narayana" userId="a6382a2cc5a5dea1" providerId="Windows Live" clId="Web-{0A655D35-773C-4B28-98E9-D392B37A0751}" dt="2024-09-14T11:26:42.821" v="0"/>
        <pc:sldMkLst>
          <pc:docMk/>
          <pc:sldMk cId="2477901182" sldId="1517"/>
        </pc:sldMkLst>
      </pc:sldChg>
    </pc:docChg>
  </pc:docChgLst>
  <pc:docChgLst>
    <pc:chgData name="nirajthakurxyz0933@outlook.com" userId="5de401e978417caa" providerId="Windows Live" clId="Web-{A2640D01-BCB2-77C1-E15E-07263F5C75D6}"/>
    <pc:docChg chg="modSld">
      <pc:chgData name="nirajthakurxyz0933@outlook.com" userId="5de401e978417caa" providerId="Windows Live" clId="Web-{A2640D01-BCB2-77C1-E15E-07263F5C75D6}" dt="2024-09-11T03:15:58.206" v="247" actId="1076"/>
      <pc:docMkLst>
        <pc:docMk/>
      </pc:docMkLst>
      <pc:sldChg chg="modTransition">
        <pc:chgData name="nirajthakurxyz0933@outlook.com" userId="5de401e978417caa" providerId="Windows Live" clId="Web-{A2640D01-BCB2-77C1-E15E-07263F5C75D6}" dt="2024-09-11T03:12:52.794" v="173"/>
        <pc:sldMkLst>
          <pc:docMk/>
          <pc:sldMk cId="3656772840" sldId="301"/>
        </pc:sldMkLst>
      </pc:sldChg>
      <pc:sldChg chg="modTransition">
        <pc:chgData name="nirajthakurxyz0933@outlook.com" userId="5de401e978417caa" providerId="Windows Live" clId="Web-{A2640D01-BCB2-77C1-E15E-07263F5C75D6}" dt="2024-09-11T03:12:52.794" v="179"/>
        <pc:sldMkLst>
          <pc:docMk/>
          <pc:sldMk cId="3071345316" sldId="1119"/>
        </pc:sldMkLst>
      </pc:sldChg>
      <pc:sldChg chg="modTransition">
        <pc:chgData name="nirajthakurxyz0933@outlook.com" userId="5de401e978417caa" providerId="Windows Live" clId="Web-{A2640D01-BCB2-77C1-E15E-07263F5C75D6}" dt="2024-09-11T03:12:52.763" v="116"/>
        <pc:sldMkLst>
          <pc:docMk/>
          <pc:sldMk cId="402586663" sldId="1429"/>
        </pc:sldMkLst>
      </pc:sldChg>
      <pc:sldChg chg="modTransition">
        <pc:chgData name="nirajthakurxyz0933@outlook.com" userId="5de401e978417caa" providerId="Windows Live" clId="Web-{A2640D01-BCB2-77C1-E15E-07263F5C75D6}" dt="2024-09-11T03:12:52.763" v="100"/>
        <pc:sldMkLst>
          <pc:docMk/>
          <pc:sldMk cId="3275098994" sldId="1431"/>
        </pc:sldMkLst>
      </pc:sldChg>
      <pc:sldChg chg="modTransition">
        <pc:chgData name="nirajthakurxyz0933@outlook.com" userId="5de401e978417caa" providerId="Windows Live" clId="Web-{A2640D01-BCB2-77C1-E15E-07263F5C75D6}" dt="2024-09-11T03:12:52.747" v="62"/>
        <pc:sldMkLst>
          <pc:docMk/>
          <pc:sldMk cId="3337163713" sldId="1433"/>
        </pc:sldMkLst>
      </pc:sldChg>
      <pc:sldChg chg="modTransition">
        <pc:chgData name="nirajthakurxyz0933@outlook.com" userId="5de401e978417caa" providerId="Windows Live" clId="Web-{A2640D01-BCB2-77C1-E15E-07263F5C75D6}" dt="2024-09-11T03:12:52.763" v="66"/>
        <pc:sldMkLst>
          <pc:docMk/>
          <pc:sldMk cId="2433275950" sldId="1434"/>
        </pc:sldMkLst>
      </pc:sldChg>
      <pc:sldChg chg="modTransition">
        <pc:chgData name="nirajthakurxyz0933@outlook.com" userId="5de401e978417caa" providerId="Windows Live" clId="Web-{A2640D01-BCB2-77C1-E15E-07263F5C75D6}" dt="2024-09-11T03:12:52.794" v="218"/>
        <pc:sldMkLst>
          <pc:docMk/>
          <pc:sldMk cId="345361654" sldId="1435"/>
        </pc:sldMkLst>
      </pc:sldChg>
      <pc:sldChg chg="modTransition">
        <pc:chgData name="nirajthakurxyz0933@outlook.com" userId="5de401e978417caa" providerId="Windows Live" clId="Web-{A2640D01-BCB2-77C1-E15E-07263F5C75D6}" dt="2024-09-11T03:12:52.810" v="245"/>
        <pc:sldMkLst>
          <pc:docMk/>
          <pc:sldMk cId="329116932" sldId="1436"/>
        </pc:sldMkLst>
      </pc:sldChg>
      <pc:sldChg chg="modTransition">
        <pc:chgData name="nirajthakurxyz0933@outlook.com" userId="5de401e978417caa" providerId="Windows Live" clId="Web-{A2640D01-BCB2-77C1-E15E-07263F5C75D6}" dt="2024-09-11T03:12:52.794" v="210"/>
        <pc:sldMkLst>
          <pc:docMk/>
          <pc:sldMk cId="4201746361" sldId="1437"/>
        </pc:sldMkLst>
      </pc:sldChg>
      <pc:sldChg chg="modTransition">
        <pc:chgData name="nirajthakurxyz0933@outlook.com" userId="5de401e978417caa" providerId="Windows Live" clId="Web-{A2640D01-BCB2-77C1-E15E-07263F5C75D6}" dt="2024-09-11T03:12:52.778" v="134"/>
        <pc:sldMkLst>
          <pc:docMk/>
          <pc:sldMk cId="194746407" sldId="1438"/>
        </pc:sldMkLst>
      </pc:sldChg>
      <pc:sldChg chg="modTransition">
        <pc:chgData name="nirajthakurxyz0933@outlook.com" userId="5de401e978417caa" providerId="Windows Live" clId="Web-{A2640D01-BCB2-77C1-E15E-07263F5C75D6}" dt="2024-09-11T03:12:52.794" v="211"/>
        <pc:sldMkLst>
          <pc:docMk/>
          <pc:sldMk cId="1265758601" sldId="1439"/>
        </pc:sldMkLst>
      </pc:sldChg>
      <pc:sldChg chg="modTransition">
        <pc:chgData name="nirajthakurxyz0933@outlook.com" userId="5de401e978417caa" providerId="Windows Live" clId="Web-{A2640D01-BCB2-77C1-E15E-07263F5C75D6}" dt="2024-09-11T03:12:52.778" v="146"/>
        <pc:sldMkLst>
          <pc:docMk/>
          <pc:sldMk cId="1559702586" sldId="1441"/>
        </pc:sldMkLst>
      </pc:sldChg>
      <pc:sldChg chg="modTransition">
        <pc:chgData name="nirajthakurxyz0933@outlook.com" userId="5de401e978417caa" providerId="Windows Live" clId="Web-{A2640D01-BCB2-77C1-E15E-07263F5C75D6}" dt="2024-09-11T03:12:52.778" v="160"/>
        <pc:sldMkLst>
          <pc:docMk/>
          <pc:sldMk cId="1723408450" sldId="1442"/>
        </pc:sldMkLst>
      </pc:sldChg>
      <pc:sldChg chg="modTransition">
        <pc:chgData name="nirajthakurxyz0933@outlook.com" userId="5de401e978417caa" providerId="Windows Live" clId="Web-{A2640D01-BCB2-77C1-E15E-07263F5C75D6}" dt="2024-09-11T03:12:52.778" v="149"/>
        <pc:sldMkLst>
          <pc:docMk/>
          <pc:sldMk cId="607242680" sldId="1443"/>
        </pc:sldMkLst>
      </pc:sldChg>
      <pc:sldChg chg="modTransition">
        <pc:chgData name="nirajthakurxyz0933@outlook.com" userId="5de401e978417caa" providerId="Windows Live" clId="Web-{A2640D01-BCB2-77C1-E15E-07263F5C75D6}" dt="2024-09-11T03:12:52.778" v="154"/>
        <pc:sldMkLst>
          <pc:docMk/>
          <pc:sldMk cId="346452319" sldId="1444"/>
        </pc:sldMkLst>
      </pc:sldChg>
      <pc:sldChg chg="modTransition">
        <pc:chgData name="nirajthakurxyz0933@outlook.com" userId="5de401e978417caa" providerId="Windows Live" clId="Web-{A2640D01-BCB2-77C1-E15E-07263F5C75D6}" dt="2024-09-11T03:12:52.778" v="155"/>
        <pc:sldMkLst>
          <pc:docMk/>
          <pc:sldMk cId="1466670828" sldId="1445"/>
        </pc:sldMkLst>
      </pc:sldChg>
      <pc:sldChg chg="modTransition">
        <pc:chgData name="nirajthakurxyz0933@outlook.com" userId="5de401e978417caa" providerId="Windows Live" clId="Web-{A2640D01-BCB2-77C1-E15E-07263F5C75D6}" dt="2024-09-11T03:12:52.778" v="156"/>
        <pc:sldMkLst>
          <pc:docMk/>
          <pc:sldMk cId="4082153866" sldId="1446"/>
        </pc:sldMkLst>
      </pc:sldChg>
      <pc:sldChg chg="modTransition">
        <pc:chgData name="nirajthakurxyz0933@outlook.com" userId="5de401e978417caa" providerId="Windows Live" clId="Web-{A2640D01-BCB2-77C1-E15E-07263F5C75D6}" dt="2024-09-11T03:12:52.778" v="159"/>
        <pc:sldMkLst>
          <pc:docMk/>
          <pc:sldMk cId="899032627" sldId="1449"/>
        </pc:sldMkLst>
      </pc:sldChg>
      <pc:sldChg chg="modTransition">
        <pc:chgData name="nirajthakurxyz0933@outlook.com" userId="5de401e978417caa" providerId="Windows Live" clId="Web-{A2640D01-BCB2-77C1-E15E-07263F5C75D6}" dt="2024-09-11T03:12:52.778" v="161"/>
        <pc:sldMkLst>
          <pc:docMk/>
          <pc:sldMk cId="3440213757" sldId="1450"/>
        </pc:sldMkLst>
      </pc:sldChg>
      <pc:sldChg chg="modTransition">
        <pc:chgData name="nirajthakurxyz0933@outlook.com" userId="5de401e978417caa" providerId="Windows Live" clId="Web-{A2640D01-BCB2-77C1-E15E-07263F5C75D6}" dt="2024-09-11T03:12:52.778" v="163"/>
        <pc:sldMkLst>
          <pc:docMk/>
          <pc:sldMk cId="1242719266" sldId="1451"/>
        </pc:sldMkLst>
      </pc:sldChg>
      <pc:sldChg chg="modTransition">
        <pc:chgData name="nirajthakurxyz0933@outlook.com" userId="5de401e978417caa" providerId="Windows Live" clId="Web-{A2640D01-BCB2-77C1-E15E-07263F5C75D6}" dt="2024-09-11T03:12:52.778" v="167"/>
        <pc:sldMkLst>
          <pc:docMk/>
          <pc:sldMk cId="639367427" sldId="1452"/>
        </pc:sldMkLst>
      </pc:sldChg>
      <pc:sldChg chg="modTransition">
        <pc:chgData name="nirajthakurxyz0933@outlook.com" userId="5de401e978417caa" providerId="Windows Live" clId="Web-{A2640D01-BCB2-77C1-E15E-07263F5C75D6}" dt="2024-09-11T03:12:52.778" v="168"/>
        <pc:sldMkLst>
          <pc:docMk/>
          <pc:sldMk cId="3624977814" sldId="1453"/>
        </pc:sldMkLst>
      </pc:sldChg>
      <pc:sldChg chg="modTransition">
        <pc:chgData name="nirajthakurxyz0933@outlook.com" userId="5de401e978417caa" providerId="Windows Live" clId="Web-{A2640D01-BCB2-77C1-E15E-07263F5C75D6}" dt="2024-09-11T03:12:52.794" v="212"/>
        <pc:sldMkLst>
          <pc:docMk/>
          <pc:sldMk cId="1928853875" sldId="1454"/>
        </pc:sldMkLst>
      </pc:sldChg>
      <pc:sldChg chg="modTransition">
        <pc:chgData name="nirajthakurxyz0933@outlook.com" userId="5de401e978417caa" providerId="Windows Live" clId="Web-{A2640D01-BCB2-77C1-E15E-07263F5C75D6}" dt="2024-09-11T03:12:52.794" v="171"/>
        <pc:sldMkLst>
          <pc:docMk/>
          <pc:sldMk cId="189816720" sldId="1455"/>
        </pc:sldMkLst>
      </pc:sldChg>
      <pc:sldChg chg="modTransition">
        <pc:chgData name="nirajthakurxyz0933@outlook.com" userId="5de401e978417caa" providerId="Windows Live" clId="Web-{A2640D01-BCB2-77C1-E15E-07263F5C75D6}" dt="2024-09-11T03:12:52.794" v="172"/>
        <pc:sldMkLst>
          <pc:docMk/>
          <pc:sldMk cId="1045933060" sldId="1456"/>
        </pc:sldMkLst>
      </pc:sldChg>
      <pc:sldChg chg="modTransition">
        <pc:chgData name="nirajthakurxyz0933@outlook.com" userId="5de401e978417caa" providerId="Windows Live" clId="Web-{A2640D01-BCB2-77C1-E15E-07263F5C75D6}" dt="2024-09-11T03:12:52.763" v="74"/>
        <pc:sldMkLst>
          <pc:docMk/>
          <pc:sldMk cId="4018566841" sldId="1457"/>
        </pc:sldMkLst>
      </pc:sldChg>
      <pc:sldChg chg="modTransition">
        <pc:chgData name="nirajthakurxyz0933@outlook.com" userId="5de401e978417caa" providerId="Windows Live" clId="Web-{A2640D01-BCB2-77C1-E15E-07263F5C75D6}" dt="2024-09-11T03:12:52.763" v="77"/>
        <pc:sldMkLst>
          <pc:docMk/>
          <pc:sldMk cId="617324489" sldId="1458"/>
        </pc:sldMkLst>
      </pc:sldChg>
      <pc:sldChg chg="modTransition">
        <pc:chgData name="nirajthakurxyz0933@outlook.com" userId="5de401e978417caa" providerId="Windows Live" clId="Web-{A2640D01-BCB2-77C1-E15E-07263F5C75D6}" dt="2024-09-11T03:12:52.794" v="183"/>
        <pc:sldMkLst>
          <pc:docMk/>
          <pc:sldMk cId="1338117092" sldId="1459"/>
        </pc:sldMkLst>
      </pc:sldChg>
      <pc:sldChg chg="modTransition">
        <pc:chgData name="nirajthakurxyz0933@outlook.com" userId="5de401e978417caa" providerId="Windows Live" clId="Web-{A2640D01-BCB2-77C1-E15E-07263F5C75D6}" dt="2024-09-11T03:12:52.794" v="184"/>
        <pc:sldMkLst>
          <pc:docMk/>
          <pc:sldMk cId="2354522883" sldId="1460"/>
        </pc:sldMkLst>
      </pc:sldChg>
      <pc:sldChg chg="modTransition">
        <pc:chgData name="nirajthakurxyz0933@outlook.com" userId="5de401e978417caa" providerId="Windows Live" clId="Web-{A2640D01-BCB2-77C1-E15E-07263F5C75D6}" dt="2024-09-11T03:12:52.763" v="118"/>
        <pc:sldMkLst>
          <pc:docMk/>
          <pc:sldMk cId="301441425" sldId="1461"/>
        </pc:sldMkLst>
      </pc:sldChg>
      <pc:sldChg chg="modTransition">
        <pc:chgData name="nirajthakurxyz0933@outlook.com" userId="5de401e978417caa" providerId="Windows Live" clId="Web-{A2640D01-BCB2-77C1-E15E-07263F5C75D6}" dt="2024-09-11T03:12:52.763" v="117"/>
        <pc:sldMkLst>
          <pc:docMk/>
          <pc:sldMk cId="4089727758" sldId="1462"/>
        </pc:sldMkLst>
      </pc:sldChg>
      <pc:sldChg chg="modTransition">
        <pc:chgData name="nirajthakurxyz0933@outlook.com" userId="5de401e978417caa" providerId="Windows Live" clId="Web-{A2640D01-BCB2-77C1-E15E-07263F5C75D6}" dt="2024-09-11T03:12:52.794" v="207"/>
        <pc:sldMkLst>
          <pc:docMk/>
          <pc:sldMk cId="3092772826" sldId="1464"/>
        </pc:sldMkLst>
      </pc:sldChg>
      <pc:sldChg chg="modTransition">
        <pc:chgData name="nirajthakurxyz0933@outlook.com" userId="5de401e978417caa" providerId="Windows Live" clId="Web-{A2640D01-BCB2-77C1-E15E-07263F5C75D6}" dt="2024-09-11T03:12:52.763" v="120"/>
        <pc:sldMkLst>
          <pc:docMk/>
          <pc:sldMk cId="892375763" sldId="1465"/>
        </pc:sldMkLst>
      </pc:sldChg>
      <pc:sldChg chg="modTransition">
        <pc:chgData name="nirajthakurxyz0933@outlook.com" userId="5de401e978417caa" providerId="Windows Live" clId="Web-{A2640D01-BCB2-77C1-E15E-07263F5C75D6}" dt="2024-09-11T03:12:52.810" v="246"/>
        <pc:sldMkLst>
          <pc:docMk/>
          <pc:sldMk cId="405816380" sldId="1466"/>
        </pc:sldMkLst>
      </pc:sldChg>
      <pc:sldChg chg="modTransition">
        <pc:chgData name="nirajthakurxyz0933@outlook.com" userId="5de401e978417caa" providerId="Windows Live" clId="Web-{A2640D01-BCB2-77C1-E15E-07263F5C75D6}" dt="2024-09-11T03:12:52.778" v="132"/>
        <pc:sldMkLst>
          <pc:docMk/>
          <pc:sldMk cId="589448999" sldId="1467"/>
        </pc:sldMkLst>
      </pc:sldChg>
      <pc:sldChg chg="modTransition">
        <pc:chgData name="nirajthakurxyz0933@outlook.com" userId="5de401e978417caa" providerId="Windows Live" clId="Web-{A2640D01-BCB2-77C1-E15E-07263F5C75D6}" dt="2024-09-11T03:12:52.778" v="131"/>
        <pc:sldMkLst>
          <pc:docMk/>
          <pc:sldMk cId="3020228855" sldId="1468"/>
        </pc:sldMkLst>
      </pc:sldChg>
      <pc:sldChg chg="modTransition">
        <pc:chgData name="nirajthakurxyz0933@outlook.com" userId="5de401e978417caa" providerId="Windows Live" clId="Web-{A2640D01-BCB2-77C1-E15E-07263F5C75D6}" dt="2024-09-11T03:12:52.778" v="136"/>
        <pc:sldMkLst>
          <pc:docMk/>
          <pc:sldMk cId="2522691083" sldId="1469"/>
        </pc:sldMkLst>
      </pc:sldChg>
      <pc:sldChg chg="modTransition">
        <pc:chgData name="nirajthakurxyz0933@outlook.com" userId="5de401e978417caa" providerId="Windows Live" clId="Web-{A2640D01-BCB2-77C1-E15E-07263F5C75D6}" dt="2024-09-11T03:12:52.778" v="135"/>
        <pc:sldMkLst>
          <pc:docMk/>
          <pc:sldMk cId="1423022774" sldId="1470"/>
        </pc:sldMkLst>
      </pc:sldChg>
      <pc:sldChg chg="modTransition">
        <pc:chgData name="nirajthakurxyz0933@outlook.com" userId="5de401e978417caa" providerId="Windows Live" clId="Web-{A2640D01-BCB2-77C1-E15E-07263F5C75D6}" dt="2024-09-11T03:12:52.778" v="138"/>
        <pc:sldMkLst>
          <pc:docMk/>
          <pc:sldMk cId="2456896321" sldId="1471"/>
        </pc:sldMkLst>
      </pc:sldChg>
      <pc:sldChg chg="modTransition">
        <pc:chgData name="nirajthakurxyz0933@outlook.com" userId="5de401e978417caa" providerId="Windows Live" clId="Web-{A2640D01-BCB2-77C1-E15E-07263F5C75D6}" dt="2024-09-11T03:12:52.794" v="213"/>
        <pc:sldMkLst>
          <pc:docMk/>
          <pc:sldMk cId="4097409746" sldId="1472"/>
        </pc:sldMkLst>
      </pc:sldChg>
      <pc:sldChg chg="modTransition">
        <pc:chgData name="nirajthakurxyz0933@outlook.com" userId="5de401e978417caa" providerId="Windows Live" clId="Web-{A2640D01-BCB2-77C1-E15E-07263F5C75D6}" dt="2024-09-11T03:12:52.747" v="63"/>
        <pc:sldMkLst>
          <pc:docMk/>
          <pc:sldMk cId="1656210443" sldId="1473"/>
        </pc:sldMkLst>
      </pc:sldChg>
      <pc:sldChg chg="modTransition">
        <pc:chgData name="nirajthakurxyz0933@outlook.com" userId="5de401e978417caa" providerId="Windows Live" clId="Web-{A2640D01-BCB2-77C1-E15E-07263F5C75D6}" dt="2024-09-11T03:12:52.763" v="64"/>
        <pc:sldMkLst>
          <pc:docMk/>
          <pc:sldMk cId="2075785154" sldId="1474"/>
        </pc:sldMkLst>
      </pc:sldChg>
      <pc:sldChg chg="modTransition">
        <pc:chgData name="nirajthakurxyz0933@outlook.com" userId="5de401e978417caa" providerId="Windows Live" clId="Web-{A2640D01-BCB2-77C1-E15E-07263F5C75D6}" dt="2024-09-11T03:12:52.763" v="65"/>
        <pc:sldMkLst>
          <pc:docMk/>
          <pc:sldMk cId="4088465078" sldId="1475"/>
        </pc:sldMkLst>
      </pc:sldChg>
      <pc:sldChg chg="modTransition">
        <pc:chgData name="nirajthakurxyz0933@outlook.com" userId="5de401e978417caa" providerId="Windows Live" clId="Web-{A2640D01-BCB2-77C1-E15E-07263F5C75D6}" dt="2024-09-11T03:12:52.763" v="67"/>
        <pc:sldMkLst>
          <pc:docMk/>
          <pc:sldMk cId="3618513296" sldId="1476"/>
        </pc:sldMkLst>
      </pc:sldChg>
      <pc:sldChg chg="modTransition">
        <pc:chgData name="nirajthakurxyz0933@outlook.com" userId="5de401e978417caa" providerId="Windows Live" clId="Web-{A2640D01-BCB2-77C1-E15E-07263F5C75D6}" dt="2024-09-11T03:12:52.763" v="68"/>
        <pc:sldMkLst>
          <pc:docMk/>
          <pc:sldMk cId="3055198441" sldId="1477"/>
        </pc:sldMkLst>
      </pc:sldChg>
      <pc:sldChg chg="modTransition">
        <pc:chgData name="nirajthakurxyz0933@outlook.com" userId="5de401e978417caa" providerId="Windows Live" clId="Web-{A2640D01-BCB2-77C1-E15E-07263F5C75D6}" dt="2024-09-11T03:12:52.794" v="186"/>
        <pc:sldMkLst>
          <pc:docMk/>
          <pc:sldMk cId="2360398345" sldId="1479"/>
        </pc:sldMkLst>
      </pc:sldChg>
      <pc:sldChg chg="modTransition">
        <pc:chgData name="nirajthakurxyz0933@outlook.com" userId="5de401e978417caa" providerId="Windows Live" clId="Web-{A2640D01-BCB2-77C1-E15E-07263F5C75D6}" dt="2024-09-11T03:12:52.763" v="75"/>
        <pc:sldMkLst>
          <pc:docMk/>
          <pc:sldMk cId="3819325808" sldId="1481"/>
        </pc:sldMkLst>
      </pc:sldChg>
      <pc:sldChg chg="modTransition">
        <pc:chgData name="nirajthakurxyz0933@outlook.com" userId="5de401e978417caa" providerId="Windows Live" clId="Web-{A2640D01-BCB2-77C1-E15E-07263F5C75D6}" dt="2024-09-11T03:12:52.763" v="76"/>
        <pc:sldMkLst>
          <pc:docMk/>
          <pc:sldMk cId="2507947805" sldId="1482"/>
        </pc:sldMkLst>
      </pc:sldChg>
      <pc:sldChg chg="modTransition">
        <pc:chgData name="nirajthakurxyz0933@outlook.com" userId="5de401e978417caa" providerId="Windows Live" clId="Web-{A2640D01-BCB2-77C1-E15E-07263F5C75D6}" dt="2024-09-11T03:12:52.763" v="78"/>
        <pc:sldMkLst>
          <pc:docMk/>
          <pc:sldMk cId="2735915962" sldId="1483"/>
        </pc:sldMkLst>
      </pc:sldChg>
      <pc:sldChg chg="modTransition">
        <pc:chgData name="nirajthakurxyz0933@outlook.com" userId="5de401e978417caa" providerId="Windows Live" clId="Web-{A2640D01-BCB2-77C1-E15E-07263F5C75D6}" dt="2024-09-11T03:12:52.763" v="99"/>
        <pc:sldMkLst>
          <pc:docMk/>
          <pc:sldMk cId="4132659417" sldId="1484"/>
        </pc:sldMkLst>
      </pc:sldChg>
      <pc:sldChg chg="modTransition">
        <pc:chgData name="nirajthakurxyz0933@outlook.com" userId="5de401e978417caa" providerId="Windows Live" clId="Web-{A2640D01-BCB2-77C1-E15E-07263F5C75D6}" dt="2024-09-11T03:12:52.794" v="199"/>
        <pc:sldMkLst>
          <pc:docMk/>
          <pc:sldMk cId="2268687271" sldId="1485"/>
        </pc:sldMkLst>
      </pc:sldChg>
      <pc:sldChg chg="modTransition">
        <pc:chgData name="nirajthakurxyz0933@outlook.com" userId="5de401e978417caa" providerId="Windows Live" clId="Web-{A2640D01-BCB2-77C1-E15E-07263F5C75D6}" dt="2024-09-11T03:12:52.794" v="216"/>
        <pc:sldMkLst>
          <pc:docMk/>
          <pc:sldMk cId="2177083594" sldId="1486"/>
        </pc:sldMkLst>
      </pc:sldChg>
      <pc:sldChg chg="modTransition">
        <pc:chgData name="nirajthakurxyz0933@outlook.com" userId="5de401e978417caa" providerId="Windows Live" clId="Web-{A2640D01-BCB2-77C1-E15E-07263F5C75D6}" dt="2024-09-11T03:12:52.810" v="244"/>
        <pc:sldMkLst>
          <pc:docMk/>
          <pc:sldMk cId="3546838502" sldId="1487"/>
        </pc:sldMkLst>
      </pc:sldChg>
      <pc:sldChg chg="modTransition">
        <pc:chgData name="nirajthakurxyz0933@outlook.com" userId="5de401e978417caa" providerId="Windows Live" clId="Web-{A2640D01-BCB2-77C1-E15E-07263F5C75D6}" dt="2024-09-11T03:12:52.778" v="130"/>
        <pc:sldMkLst>
          <pc:docMk/>
          <pc:sldMk cId="2019171736" sldId="1488"/>
        </pc:sldMkLst>
      </pc:sldChg>
      <pc:sldChg chg="modTransition">
        <pc:chgData name="nirajthakurxyz0933@outlook.com" userId="5de401e978417caa" providerId="Windows Live" clId="Web-{A2640D01-BCB2-77C1-E15E-07263F5C75D6}" dt="2024-09-11T03:12:52.778" v="133"/>
        <pc:sldMkLst>
          <pc:docMk/>
          <pc:sldMk cId="3987017783" sldId="1489"/>
        </pc:sldMkLst>
      </pc:sldChg>
      <pc:sldChg chg="modTransition">
        <pc:chgData name="nirajthakurxyz0933@outlook.com" userId="5de401e978417caa" providerId="Windows Live" clId="Web-{A2640D01-BCB2-77C1-E15E-07263F5C75D6}" dt="2024-09-11T03:12:52.778" v="137"/>
        <pc:sldMkLst>
          <pc:docMk/>
          <pc:sldMk cId="1371847550" sldId="1490"/>
        </pc:sldMkLst>
      </pc:sldChg>
      <pc:sldChg chg="modTransition">
        <pc:chgData name="nirajthakurxyz0933@outlook.com" userId="5de401e978417caa" providerId="Windows Live" clId="Web-{A2640D01-BCB2-77C1-E15E-07263F5C75D6}" dt="2024-09-11T03:12:52.778" v="139"/>
        <pc:sldMkLst>
          <pc:docMk/>
          <pc:sldMk cId="2005077601" sldId="1491"/>
        </pc:sldMkLst>
      </pc:sldChg>
      <pc:sldChg chg="modTransition">
        <pc:chgData name="nirajthakurxyz0933@outlook.com" userId="5de401e978417caa" providerId="Windows Live" clId="Web-{A2640D01-BCB2-77C1-E15E-07263F5C75D6}" dt="2024-09-11T03:12:52.778" v="153"/>
        <pc:sldMkLst>
          <pc:docMk/>
          <pc:sldMk cId="2007567079" sldId="1492"/>
        </pc:sldMkLst>
      </pc:sldChg>
      <pc:sldChg chg="modTransition">
        <pc:chgData name="nirajthakurxyz0933@outlook.com" userId="5de401e978417caa" providerId="Windows Live" clId="Web-{A2640D01-BCB2-77C1-E15E-07263F5C75D6}" dt="2024-09-11T03:12:52.778" v="157"/>
        <pc:sldMkLst>
          <pc:docMk/>
          <pc:sldMk cId="3655568554" sldId="1493"/>
        </pc:sldMkLst>
      </pc:sldChg>
      <pc:sldChg chg="modTransition">
        <pc:chgData name="nirajthakurxyz0933@outlook.com" userId="5de401e978417caa" providerId="Windows Live" clId="Web-{A2640D01-BCB2-77C1-E15E-07263F5C75D6}" dt="2024-09-11T03:12:52.778" v="162"/>
        <pc:sldMkLst>
          <pc:docMk/>
          <pc:sldMk cId="1201844594" sldId="1494"/>
        </pc:sldMkLst>
      </pc:sldChg>
      <pc:sldChg chg="modTransition">
        <pc:chgData name="nirajthakurxyz0933@outlook.com" userId="5de401e978417caa" providerId="Windows Live" clId="Web-{A2640D01-BCB2-77C1-E15E-07263F5C75D6}" dt="2024-09-11T03:12:52.778" v="169"/>
        <pc:sldMkLst>
          <pc:docMk/>
          <pc:sldMk cId="3136934939" sldId="1495"/>
        </pc:sldMkLst>
      </pc:sldChg>
      <pc:sldChg chg="modTransition">
        <pc:chgData name="nirajthakurxyz0933@outlook.com" userId="5de401e978417caa" providerId="Windows Live" clId="Web-{A2640D01-BCB2-77C1-E15E-07263F5C75D6}" dt="2024-09-11T03:12:52.794" v="205"/>
        <pc:sldMkLst>
          <pc:docMk/>
          <pc:sldMk cId="1119179911" sldId="1498"/>
        </pc:sldMkLst>
      </pc:sldChg>
      <pc:sldChg chg="modTransition">
        <pc:chgData name="nirajthakurxyz0933@outlook.com" userId="5de401e978417caa" providerId="Windows Live" clId="Web-{A2640D01-BCB2-77C1-E15E-07263F5C75D6}" dt="2024-09-11T03:12:52.794" v="202"/>
        <pc:sldMkLst>
          <pc:docMk/>
          <pc:sldMk cId="365304326" sldId="1500"/>
        </pc:sldMkLst>
      </pc:sldChg>
      <pc:sldChg chg="modTransition">
        <pc:chgData name="nirajthakurxyz0933@outlook.com" userId="5de401e978417caa" providerId="Windows Live" clId="Web-{A2640D01-BCB2-77C1-E15E-07263F5C75D6}" dt="2024-09-11T03:12:52.794" v="203"/>
        <pc:sldMkLst>
          <pc:docMk/>
          <pc:sldMk cId="4017281466" sldId="1501"/>
        </pc:sldMkLst>
      </pc:sldChg>
      <pc:sldChg chg="modTransition">
        <pc:chgData name="nirajthakurxyz0933@outlook.com" userId="5de401e978417caa" providerId="Windows Live" clId="Web-{A2640D01-BCB2-77C1-E15E-07263F5C75D6}" dt="2024-09-11T03:12:52.794" v="204"/>
        <pc:sldMkLst>
          <pc:docMk/>
          <pc:sldMk cId="2049040942" sldId="1502"/>
        </pc:sldMkLst>
      </pc:sldChg>
      <pc:sldChg chg="modTransition">
        <pc:chgData name="nirajthakurxyz0933@outlook.com" userId="5de401e978417caa" providerId="Windows Live" clId="Web-{A2640D01-BCB2-77C1-E15E-07263F5C75D6}" dt="2024-09-11T03:12:52.794" v="194"/>
        <pc:sldMkLst>
          <pc:docMk/>
          <pc:sldMk cId="1145876962" sldId="1504"/>
        </pc:sldMkLst>
      </pc:sldChg>
      <pc:sldChg chg="modTransition">
        <pc:chgData name="nirajthakurxyz0933@outlook.com" userId="5de401e978417caa" providerId="Windows Live" clId="Web-{A2640D01-BCB2-77C1-E15E-07263F5C75D6}" dt="2024-09-11T03:12:52.763" v="69"/>
        <pc:sldMkLst>
          <pc:docMk/>
          <pc:sldMk cId="3104387953" sldId="1505"/>
        </pc:sldMkLst>
      </pc:sldChg>
      <pc:sldChg chg="modTransition">
        <pc:chgData name="nirajthakurxyz0933@outlook.com" userId="5de401e978417caa" providerId="Windows Live" clId="Web-{A2640D01-BCB2-77C1-E15E-07263F5C75D6}" dt="2024-09-11T03:12:52.763" v="70"/>
        <pc:sldMkLst>
          <pc:docMk/>
          <pc:sldMk cId="962441621" sldId="1507"/>
        </pc:sldMkLst>
      </pc:sldChg>
      <pc:sldChg chg="modTransition">
        <pc:chgData name="nirajthakurxyz0933@outlook.com" userId="5de401e978417caa" providerId="Windows Live" clId="Web-{A2640D01-BCB2-77C1-E15E-07263F5C75D6}" dt="2024-09-11T03:12:52.763" v="71"/>
        <pc:sldMkLst>
          <pc:docMk/>
          <pc:sldMk cId="756291707" sldId="1508"/>
        </pc:sldMkLst>
      </pc:sldChg>
      <pc:sldChg chg="modTransition">
        <pc:chgData name="nirajthakurxyz0933@outlook.com" userId="5de401e978417caa" providerId="Windows Live" clId="Web-{A2640D01-BCB2-77C1-E15E-07263F5C75D6}" dt="2024-09-11T03:12:52.794" v="185"/>
        <pc:sldMkLst>
          <pc:docMk/>
          <pc:sldMk cId="2622553265" sldId="1509"/>
        </pc:sldMkLst>
      </pc:sldChg>
      <pc:sldChg chg="modTransition">
        <pc:chgData name="nirajthakurxyz0933@outlook.com" userId="5de401e978417caa" providerId="Windows Live" clId="Web-{A2640D01-BCB2-77C1-E15E-07263F5C75D6}" dt="2024-09-11T03:12:52.794" v="187"/>
        <pc:sldMkLst>
          <pc:docMk/>
          <pc:sldMk cId="2068900955" sldId="1510"/>
        </pc:sldMkLst>
      </pc:sldChg>
      <pc:sldChg chg="modTransition">
        <pc:chgData name="nirajthakurxyz0933@outlook.com" userId="5de401e978417caa" providerId="Windows Live" clId="Web-{A2640D01-BCB2-77C1-E15E-07263F5C75D6}" dt="2024-09-11T03:12:52.763" v="73"/>
        <pc:sldMkLst>
          <pc:docMk/>
          <pc:sldMk cId="3154848940" sldId="1511"/>
        </pc:sldMkLst>
      </pc:sldChg>
      <pc:sldChg chg="modTransition">
        <pc:chgData name="nirajthakurxyz0933@outlook.com" userId="5de401e978417caa" providerId="Windows Live" clId="Web-{A2640D01-BCB2-77C1-E15E-07263F5C75D6}" dt="2024-09-11T03:12:52.763" v="72"/>
        <pc:sldMkLst>
          <pc:docMk/>
          <pc:sldMk cId="712324756" sldId="1512"/>
        </pc:sldMkLst>
      </pc:sldChg>
      <pc:sldChg chg="modTransition">
        <pc:chgData name="nirajthakurxyz0933@outlook.com" userId="5de401e978417caa" providerId="Windows Live" clId="Web-{A2640D01-BCB2-77C1-E15E-07263F5C75D6}" dt="2024-09-11T03:12:52.794" v="170"/>
        <pc:sldMkLst>
          <pc:docMk/>
          <pc:sldMk cId="734932181" sldId="1513"/>
        </pc:sldMkLst>
      </pc:sldChg>
      <pc:sldChg chg="modTransition">
        <pc:chgData name="nirajthakurxyz0933@outlook.com" userId="5de401e978417caa" providerId="Windows Live" clId="Web-{A2640D01-BCB2-77C1-E15E-07263F5C75D6}" dt="2024-09-11T03:12:52.763" v="79"/>
        <pc:sldMkLst>
          <pc:docMk/>
          <pc:sldMk cId="1230860979" sldId="1515"/>
        </pc:sldMkLst>
      </pc:sldChg>
      <pc:sldChg chg="modTransition">
        <pc:chgData name="nirajthakurxyz0933@outlook.com" userId="5de401e978417caa" providerId="Windows Live" clId="Web-{A2640D01-BCB2-77C1-E15E-07263F5C75D6}" dt="2024-09-11T03:12:52.763" v="80"/>
        <pc:sldMkLst>
          <pc:docMk/>
          <pc:sldMk cId="746404352" sldId="1516"/>
        </pc:sldMkLst>
      </pc:sldChg>
      <pc:sldChg chg="modTransition">
        <pc:chgData name="nirajthakurxyz0933@outlook.com" userId="5de401e978417caa" providerId="Windows Live" clId="Web-{A2640D01-BCB2-77C1-E15E-07263F5C75D6}" dt="2024-09-11T03:12:52.763" v="101"/>
        <pc:sldMkLst>
          <pc:docMk/>
          <pc:sldMk cId="2477901182" sldId="1517"/>
        </pc:sldMkLst>
      </pc:sldChg>
      <pc:sldChg chg="modTransition">
        <pc:chgData name="nirajthakurxyz0933@outlook.com" userId="5de401e978417caa" providerId="Windows Live" clId="Web-{A2640D01-BCB2-77C1-E15E-07263F5C75D6}" dt="2024-09-11T03:12:52.763" v="81"/>
        <pc:sldMkLst>
          <pc:docMk/>
          <pc:sldMk cId="1365981231" sldId="1518"/>
        </pc:sldMkLst>
      </pc:sldChg>
      <pc:sldChg chg="modTransition">
        <pc:chgData name="nirajthakurxyz0933@outlook.com" userId="5de401e978417caa" providerId="Windows Live" clId="Web-{A2640D01-BCB2-77C1-E15E-07263F5C75D6}" dt="2024-09-11T03:12:52.763" v="82"/>
        <pc:sldMkLst>
          <pc:docMk/>
          <pc:sldMk cId="2104358216" sldId="1519"/>
        </pc:sldMkLst>
      </pc:sldChg>
      <pc:sldChg chg="modTransition">
        <pc:chgData name="nirajthakurxyz0933@outlook.com" userId="5de401e978417caa" providerId="Windows Live" clId="Web-{A2640D01-BCB2-77C1-E15E-07263F5C75D6}" dt="2024-09-11T03:12:52.763" v="102"/>
        <pc:sldMkLst>
          <pc:docMk/>
          <pc:sldMk cId="2048520370" sldId="1520"/>
        </pc:sldMkLst>
      </pc:sldChg>
      <pc:sldChg chg="modTransition">
        <pc:chgData name="nirajthakurxyz0933@outlook.com" userId="5de401e978417caa" providerId="Windows Live" clId="Web-{A2640D01-BCB2-77C1-E15E-07263F5C75D6}" dt="2024-09-11T03:12:52.763" v="103"/>
        <pc:sldMkLst>
          <pc:docMk/>
          <pc:sldMk cId="3641770020" sldId="1521"/>
        </pc:sldMkLst>
      </pc:sldChg>
      <pc:sldChg chg="modTransition">
        <pc:chgData name="nirajthakurxyz0933@outlook.com" userId="5de401e978417caa" providerId="Windows Live" clId="Web-{A2640D01-BCB2-77C1-E15E-07263F5C75D6}" dt="2024-09-11T03:12:52.763" v="104"/>
        <pc:sldMkLst>
          <pc:docMk/>
          <pc:sldMk cId="2781354648" sldId="1522"/>
        </pc:sldMkLst>
      </pc:sldChg>
      <pc:sldChg chg="modTransition">
        <pc:chgData name="nirajthakurxyz0933@outlook.com" userId="5de401e978417caa" providerId="Windows Live" clId="Web-{A2640D01-BCB2-77C1-E15E-07263F5C75D6}" dt="2024-09-11T03:12:52.794" v="174"/>
        <pc:sldMkLst>
          <pc:docMk/>
          <pc:sldMk cId="447375297" sldId="1523"/>
        </pc:sldMkLst>
      </pc:sldChg>
      <pc:sldChg chg="modTransition">
        <pc:chgData name="nirajthakurxyz0933@outlook.com" userId="5de401e978417caa" providerId="Windows Live" clId="Web-{A2640D01-BCB2-77C1-E15E-07263F5C75D6}" dt="2024-09-11T03:12:52.763" v="105"/>
        <pc:sldMkLst>
          <pc:docMk/>
          <pc:sldMk cId="2233209765" sldId="1524"/>
        </pc:sldMkLst>
      </pc:sldChg>
      <pc:sldChg chg="modTransition">
        <pc:chgData name="nirajthakurxyz0933@outlook.com" userId="5de401e978417caa" providerId="Windows Live" clId="Web-{A2640D01-BCB2-77C1-E15E-07263F5C75D6}" dt="2024-09-11T03:12:52.763" v="106"/>
        <pc:sldMkLst>
          <pc:docMk/>
          <pc:sldMk cId="3218273276" sldId="1525"/>
        </pc:sldMkLst>
      </pc:sldChg>
      <pc:sldChg chg="modTransition">
        <pc:chgData name="nirajthakurxyz0933@outlook.com" userId="5de401e978417caa" providerId="Windows Live" clId="Web-{A2640D01-BCB2-77C1-E15E-07263F5C75D6}" dt="2024-09-11T03:12:52.763" v="107"/>
        <pc:sldMkLst>
          <pc:docMk/>
          <pc:sldMk cId="2956773055" sldId="1526"/>
        </pc:sldMkLst>
      </pc:sldChg>
      <pc:sldChg chg="modTransition">
        <pc:chgData name="nirajthakurxyz0933@outlook.com" userId="5de401e978417caa" providerId="Windows Live" clId="Web-{A2640D01-BCB2-77C1-E15E-07263F5C75D6}" dt="2024-09-11T03:12:52.763" v="108"/>
        <pc:sldMkLst>
          <pc:docMk/>
          <pc:sldMk cId="3639744169" sldId="1527"/>
        </pc:sldMkLst>
      </pc:sldChg>
      <pc:sldChg chg="modTransition">
        <pc:chgData name="nirajthakurxyz0933@outlook.com" userId="5de401e978417caa" providerId="Windows Live" clId="Web-{A2640D01-BCB2-77C1-E15E-07263F5C75D6}" dt="2024-09-11T03:12:52.794" v="196"/>
        <pc:sldMkLst>
          <pc:docMk/>
          <pc:sldMk cId="4068304737" sldId="1528"/>
        </pc:sldMkLst>
      </pc:sldChg>
      <pc:sldChg chg="modTransition">
        <pc:chgData name="nirajthakurxyz0933@outlook.com" userId="5de401e978417caa" providerId="Windows Live" clId="Web-{A2640D01-BCB2-77C1-E15E-07263F5C75D6}" dt="2024-09-11T03:12:52.763" v="83"/>
        <pc:sldMkLst>
          <pc:docMk/>
          <pc:sldMk cId="2640413146" sldId="1529"/>
        </pc:sldMkLst>
      </pc:sldChg>
      <pc:sldChg chg="modTransition">
        <pc:chgData name="nirajthakurxyz0933@outlook.com" userId="5de401e978417caa" providerId="Windows Live" clId="Web-{A2640D01-BCB2-77C1-E15E-07263F5C75D6}" dt="2024-09-11T03:12:52.763" v="88"/>
        <pc:sldMkLst>
          <pc:docMk/>
          <pc:sldMk cId="890468432" sldId="1530"/>
        </pc:sldMkLst>
      </pc:sldChg>
      <pc:sldChg chg="modTransition">
        <pc:chgData name="nirajthakurxyz0933@outlook.com" userId="5de401e978417caa" providerId="Windows Live" clId="Web-{A2640D01-BCB2-77C1-E15E-07263F5C75D6}" dt="2024-09-11T03:12:52.763" v="91"/>
        <pc:sldMkLst>
          <pc:docMk/>
          <pc:sldMk cId="510053644" sldId="1531"/>
        </pc:sldMkLst>
      </pc:sldChg>
      <pc:sldChg chg="modTransition">
        <pc:chgData name="nirajthakurxyz0933@outlook.com" userId="5de401e978417caa" providerId="Windows Live" clId="Web-{A2640D01-BCB2-77C1-E15E-07263F5C75D6}" dt="2024-09-11T03:12:52.763" v="84"/>
        <pc:sldMkLst>
          <pc:docMk/>
          <pc:sldMk cId="4061249000" sldId="1533"/>
        </pc:sldMkLst>
      </pc:sldChg>
      <pc:sldChg chg="modTransition">
        <pc:chgData name="nirajthakurxyz0933@outlook.com" userId="5de401e978417caa" providerId="Windows Live" clId="Web-{A2640D01-BCB2-77C1-E15E-07263F5C75D6}" dt="2024-09-11T03:12:52.763" v="85"/>
        <pc:sldMkLst>
          <pc:docMk/>
          <pc:sldMk cId="1042100231" sldId="1534"/>
        </pc:sldMkLst>
      </pc:sldChg>
      <pc:sldChg chg="modTransition">
        <pc:chgData name="nirajthakurxyz0933@outlook.com" userId="5de401e978417caa" providerId="Windows Live" clId="Web-{A2640D01-BCB2-77C1-E15E-07263F5C75D6}" dt="2024-09-11T03:12:52.763" v="87"/>
        <pc:sldMkLst>
          <pc:docMk/>
          <pc:sldMk cId="1765061804" sldId="1535"/>
        </pc:sldMkLst>
      </pc:sldChg>
      <pc:sldChg chg="modTransition">
        <pc:chgData name="nirajthakurxyz0933@outlook.com" userId="5de401e978417caa" providerId="Windows Live" clId="Web-{A2640D01-BCB2-77C1-E15E-07263F5C75D6}" dt="2024-09-11T03:12:52.763" v="86"/>
        <pc:sldMkLst>
          <pc:docMk/>
          <pc:sldMk cId="3357785236" sldId="1536"/>
        </pc:sldMkLst>
      </pc:sldChg>
      <pc:sldChg chg="modTransition">
        <pc:chgData name="nirajthakurxyz0933@outlook.com" userId="5de401e978417caa" providerId="Windows Live" clId="Web-{A2640D01-BCB2-77C1-E15E-07263F5C75D6}" dt="2024-09-11T03:12:52.763" v="89"/>
        <pc:sldMkLst>
          <pc:docMk/>
          <pc:sldMk cId="3251645679" sldId="1537"/>
        </pc:sldMkLst>
      </pc:sldChg>
      <pc:sldChg chg="modTransition">
        <pc:chgData name="nirajthakurxyz0933@outlook.com" userId="5de401e978417caa" providerId="Windows Live" clId="Web-{A2640D01-BCB2-77C1-E15E-07263F5C75D6}" dt="2024-09-11T03:12:52.763" v="90"/>
        <pc:sldMkLst>
          <pc:docMk/>
          <pc:sldMk cId="2225582366" sldId="1538"/>
        </pc:sldMkLst>
      </pc:sldChg>
      <pc:sldChg chg="modTransition">
        <pc:chgData name="nirajthakurxyz0933@outlook.com" userId="5de401e978417caa" providerId="Windows Live" clId="Web-{A2640D01-BCB2-77C1-E15E-07263F5C75D6}" dt="2024-09-11T03:12:52.763" v="92"/>
        <pc:sldMkLst>
          <pc:docMk/>
          <pc:sldMk cId="1801230051" sldId="1540"/>
        </pc:sldMkLst>
      </pc:sldChg>
      <pc:sldChg chg="modTransition">
        <pc:chgData name="nirajthakurxyz0933@outlook.com" userId="5de401e978417caa" providerId="Windows Live" clId="Web-{A2640D01-BCB2-77C1-E15E-07263F5C75D6}" dt="2024-09-11T03:12:52.763" v="93"/>
        <pc:sldMkLst>
          <pc:docMk/>
          <pc:sldMk cId="449914642" sldId="1541"/>
        </pc:sldMkLst>
      </pc:sldChg>
      <pc:sldChg chg="modTransition">
        <pc:chgData name="nirajthakurxyz0933@outlook.com" userId="5de401e978417caa" providerId="Windows Live" clId="Web-{A2640D01-BCB2-77C1-E15E-07263F5C75D6}" dt="2024-09-11T03:12:52.763" v="94"/>
        <pc:sldMkLst>
          <pc:docMk/>
          <pc:sldMk cId="1114463855" sldId="1542"/>
        </pc:sldMkLst>
      </pc:sldChg>
      <pc:sldChg chg="modTransition">
        <pc:chgData name="nirajthakurxyz0933@outlook.com" userId="5de401e978417caa" providerId="Windows Live" clId="Web-{A2640D01-BCB2-77C1-E15E-07263F5C75D6}" dt="2024-09-11T03:12:52.763" v="95"/>
        <pc:sldMkLst>
          <pc:docMk/>
          <pc:sldMk cId="3705464070" sldId="1544"/>
        </pc:sldMkLst>
      </pc:sldChg>
      <pc:sldChg chg="modTransition">
        <pc:chgData name="nirajthakurxyz0933@outlook.com" userId="5de401e978417caa" providerId="Windows Live" clId="Web-{A2640D01-BCB2-77C1-E15E-07263F5C75D6}" dt="2024-09-11T03:12:52.763" v="96"/>
        <pc:sldMkLst>
          <pc:docMk/>
          <pc:sldMk cId="4288217734" sldId="1545"/>
        </pc:sldMkLst>
      </pc:sldChg>
      <pc:sldChg chg="modTransition">
        <pc:chgData name="nirajthakurxyz0933@outlook.com" userId="5de401e978417caa" providerId="Windows Live" clId="Web-{A2640D01-BCB2-77C1-E15E-07263F5C75D6}" dt="2024-09-11T03:12:52.794" v="192"/>
        <pc:sldMkLst>
          <pc:docMk/>
          <pc:sldMk cId="4203100223" sldId="1547"/>
        </pc:sldMkLst>
      </pc:sldChg>
      <pc:sldChg chg="modTransition">
        <pc:chgData name="nirajthakurxyz0933@outlook.com" userId="5de401e978417caa" providerId="Windows Live" clId="Web-{A2640D01-BCB2-77C1-E15E-07263F5C75D6}" dt="2024-09-11T03:12:52.794" v="195"/>
        <pc:sldMkLst>
          <pc:docMk/>
          <pc:sldMk cId="4020527284" sldId="1548"/>
        </pc:sldMkLst>
      </pc:sldChg>
      <pc:sldChg chg="modTransition">
        <pc:chgData name="nirajthakurxyz0933@outlook.com" userId="5de401e978417caa" providerId="Windows Live" clId="Web-{A2640D01-BCB2-77C1-E15E-07263F5C75D6}" dt="2024-09-11T03:12:52.794" v="191"/>
        <pc:sldMkLst>
          <pc:docMk/>
          <pc:sldMk cId="3308530847" sldId="1549"/>
        </pc:sldMkLst>
      </pc:sldChg>
      <pc:sldChg chg="modTransition">
        <pc:chgData name="nirajthakurxyz0933@outlook.com" userId="5de401e978417caa" providerId="Windows Live" clId="Web-{A2640D01-BCB2-77C1-E15E-07263F5C75D6}" dt="2024-09-11T03:12:52.794" v="201"/>
        <pc:sldMkLst>
          <pc:docMk/>
          <pc:sldMk cId="3101258402" sldId="1550"/>
        </pc:sldMkLst>
      </pc:sldChg>
      <pc:sldChg chg="modTransition">
        <pc:chgData name="nirajthakurxyz0933@outlook.com" userId="5de401e978417caa" providerId="Windows Live" clId="Web-{A2640D01-BCB2-77C1-E15E-07263F5C75D6}" dt="2024-09-11T03:12:52.794" v="190"/>
        <pc:sldMkLst>
          <pc:docMk/>
          <pc:sldMk cId="3827208334" sldId="1551"/>
        </pc:sldMkLst>
      </pc:sldChg>
      <pc:sldChg chg="modTransition">
        <pc:chgData name="nirajthakurxyz0933@outlook.com" userId="5de401e978417caa" providerId="Windows Live" clId="Web-{A2640D01-BCB2-77C1-E15E-07263F5C75D6}" dt="2024-09-11T03:12:52.810" v="232"/>
        <pc:sldMkLst>
          <pc:docMk/>
          <pc:sldMk cId="417818163" sldId="1552"/>
        </pc:sldMkLst>
      </pc:sldChg>
      <pc:sldChg chg="modTransition">
        <pc:chgData name="nirajthakurxyz0933@outlook.com" userId="5de401e978417caa" providerId="Windows Live" clId="Web-{A2640D01-BCB2-77C1-E15E-07263F5C75D6}" dt="2024-09-11T03:12:52.794" v="200"/>
        <pc:sldMkLst>
          <pc:docMk/>
          <pc:sldMk cId="4208036410" sldId="1553"/>
        </pc:sldMkLst>
      </pc:sldChg>
      <pc:sldChg chg="modTransition">
        <pc:chgData name="nirajthakurxyz0933@outlook.com" userId="5de401e978417caa" providerId="Windows Live" clId="Web-{A2640D01-BCB2-77C1-E15E-07263F5C75D6}" dt="2024-09-11T03:12:52.810" v="234"/>
        <pc:sldMkLst>
          <pc:docMk/>
          <pc:sldMk cId="3495787452" sldId="1554"/>
        </pc:sldMkLst>
      </pc:sldChg>
      <pc:sldChg chg="modTransition">
        <pc:chgData name="nirajthakurxyz0933@outlook.com" userId="5de401e978417caa" providerId="Windows Live" clId="Web-{A2640D01-BCB2-77C1-E15E-07263F5C75D6}" dt="2024-09-11T03:12:52.794" v="178"/>
        <pc:sldMkLst>
          <pc:docMk/>
          <pc:sldMk cId="3281306109" sldId="1556"/>
        </pc:sldMkLst>
      </pc:sldChg>
      <pc:sldChg chg="modTransition">
        <pc:chgData name="nirajthakurxyz0933@outlook.com" userId="5de401e978417caa" providerId="Windows Live" clId="Web-{A2640D01-BCB2-77C1-E15E-07263F5C75D6}" dt="2024-09-11T03:12:52.794" v="175"/>
        <pc:sldMkLst>
          <pc:docMk/>
          <pc:sldMk cId="1216737357" sldId="1558"/>
        </pc:sldMkLst>
      </pc:sldChg>
      <pc:sldChg chg="modTransition">
        <pc:chgData name="nirajthakurxyz0933@outlook.com" userId="5de401e978417caa" providerId="Windows Live" clId="Web-{A2640D01-BCB2-77C1-E15E-07263F5C75D6}" dt="2024-09-11T03:12:52.763" v="109"/>
        <pc:sldMkLst>
          <pc:docMk/>
          <pc:sldMk cId="3303765651" sldId="1560"/>
        </pc:sldMkLst>
      </pc:sldChg>
      <pc:sldChg chg="modTransition">
        <pc:chgData name="nirajthakurxyz0933@outlook.com" userId="5de401e978417caa" providerId="Windows Live" clId="Web-{A2640D01-BCB2-77C1-E15E-07263F5C75D6}" dt="2024-09-11T03:12:52.763" v="110"/>
        <pc:sldMkLst>
          <pc:docMk/>
          <pc:sldMk cId="4206189055" sldId="1561"/>
        </pc:sldMkLst>
      </pc:sldChg>
      <pc:sldChg chg="modTransition">
        <pc:chgData name="nirajthakurxyz0933@outlook.com" userId="5de401e978417caa" providerId="Windows Live" clId="Web-{A2640D01-BCB2-77C1-E15E-07263F5C75D6}" dt="2024-09-11T03:12:52.763" v="111"/>
        <pc:sldMkLst>
          <pc:docMk/>
          <pc:sldMk cId="2058305189" sldId="1562"/>
        </pc:sldMkLst>
      </pc:sldChg>
      <pc:sldChg chg="modTransition">
        <pc:chgData name="nirajthakurxyz0933@outlook.com" userId="5de401e978417caa" providerId="Windows Live" clId="Web-{A2640D01-BCB2-77C1-E15E-07263F5C75D6}" dt="2024-09-11T03:12:52.794" v="188"/>
        <pc:sldMkLst>
          <pc:docMk/>
          <pc:sldMk cId="2211964987" sldId="1563"/>
        </pc:sldMkLst>
      </pc:sldChg>
      <pc:sldChg chg="modTransition">
        <pc:chgData name="nirajthakurxyz0933@outlook.com" userId="5de401e978417caa" providerId="Windows Live" clId="Web-{A2640D01-BCB2-77C1-E15E-07263F5C75D6}" dt="2024-09-11T03:12:52.794" v="197"/>
        <pc:sldMkLst>
          <pc:docMk/>
          <pc:sldMk cId="1938676457" sldId="1564"/>
        </pc:sldMkLst>
      </pc:sldChg>
      <pc:sldChg chg="modTransition">
        <pc:chgData name="nirajthakurxyz0933@outlook.com" userId="5de401e978417caa" providerId="Windows Live" clId="Web-{A2640D01-BCB2-77C1-E15E-07263F5C75D6}" dt="2024-09-11T03:12:52.763" v="112"/>
        <pc:sldMkLst>
          <pc:docMk/>
          <pc:sldMk cId="1145579872" sldId="1565"/>
        </pc:sldMkLst>
      </pc:sldChg>
      <pc:sldChg chg="modTransition">
        <pc:chgData name="nirajthakurxyz0933@outlook.com" userId="5de401e978417caa" providerId="Windows Live" clId="Web-{A2640D01-BCB2-77C1-E15E-07263F5C75D6}" dt="2024-09-11T03:12:52.794" v="189"/>
        <pc:sldMkLst>
          <pc:docMk/>
          <pc:sldMk cId="4197837719" sldId="1566"/>
        </pc:sldMkLst>
      </pc:sldChg>
      <pc:sldChg chg="modTransition">
        <pc:chgData name="nirajthakurxyz0933@outlook.com" userId="5de401e978417caa" providerId="Windows Live" clId="Web-{A2640D01-BCB2-77C1-E15E-07263F5C75D6}" dt="2024-09-11T03:12:52.763" v="113"/>
        <pc:sldMkLst>
          <pc:docMk/>
          <pc:sldMk cId="376604838" sldId="1567"/>
        </pc:sldMkLst>
      </pc:sldChg>
      <pc:sldChg chg="modTransition">
        <pc:chgData name="nirajthakurxyz0933@outlook.com" userId="5de401e978417caa" providerId="Windows Live" clId="Web-{A2640D01-BCB2-77C1-E15E-07263F5C75D6}" dt="2024-09-11T03:12:52.763" v="114"/>
        <pc:sldMkLst>
          <pc:docMk/>
          <pc:sldMk cId="4272432537" sldId="1568"/>
        </pc:sldMkLst>
      </pc:sldChg>
      <pc:sldChg chg="modTransition">
        <pc:chgData name="nirajthakurxyz0933@outlook.com" userId="5de401e978417caa" providerId="Windows Live" clId="Web-{A2640D01-BCB2-77C1-E15E-07263F5C75D6}" dt="2024-09-11T03:12:52.763" v="115"/>
        <pc:sldMkLst>
          <pc:docMk/>
          <pc:sldMk cId="1628804100" sldId="1569"/>
        </pc:sldMkLst>
      </pc:sldChg>
      <pc:sldChg chg="modTransition">
        <pc:chgData name="nirajthakurxyz0933@outlook.com" userId="5de401e978417caa" providerId="Windows Live" clId="Web-{A2640D01-BCB2-77C1-E15E-07263F5C75D6}" dt="2024-09-11T03:12:52.794" v="198"/>
        <pc:sldMkLst>
          <pc:docMk/>
          <pc:sldMk cId="2863900411" sldId="1570"/>
        </pc:sldMkLst>
      </pc:sldChg>
      <pc:sldChg chg="modTransition">
        <pc:chgData name="nirajthakurxyz0933@outlook.com" userId="5de401e978417caa" providerId="Windows Live" clId="Web-{A2640D01-BCB2-77C1-E15E-07263F5C75D6}" dt="2024-09-11T03:12:52.810" v="240"/>
        <pc:sldMkLst>
          <pc:docMk/>
          <pc:sldMk cId="3208578413" sldId="1571"/>
        </pc:sldMkLst>
      </pc:sldChg>
      <pc:sldChg chg="modTransition">
        <pc:chgData name="nirajthakurxyz0933@outlook.com" userId="5de401e978417caa" providerId="Windows Live" clId="Web-{A2640D01-BCB2-77C1-E15E-07263F5C75D6}" dt="2024-09-11T03:12:52.810" v="238"/>
        <pc:sldMkLst>
          <pc:docMk/>
          <pc:sldMk cId="771011336" sldId="1572"/>
        </pc:sldMkLst>
      </pc:sldChg>
      <pc:sldChg chg="modTransition">
        <pc:chgData name="nirajthakurxyz0933@outlook.com" userId="5de401e978417caa" providerId="Windows Live" clId="Web-{A2640D01-BCB2-77C1-E15E-07263F5C75D6}" dt="2024-09-11T03:12:52.810" v="236"/>
        <pc:sldMkLst>
          <pc:docMk/>
          <pc:sldMk cId="2061173285" sldId="1573"/>
        </pc:sldMkLst>
      </pc:sldChg>
      <pc:sldChg chg="modTransition">
        <pc:chgData name="nirajthakurxyz0933@outlook.com" userId="5de401e978417caa" providerId="Windows Live" clId="Web-{A2640D01-BCB2-77C1-E15E-07263F5C75D6}" dt="2024-09-11T03:12:52.794" v="214"/>
        <pc:sldMkLst>
          <pc:docMk/>
          <pc:sldMk cId="2862070300" sldId="1574"/>
        </pc:sldMkLst>
      </pc:sldChg>
      <pc:sldChg chg="modTransition">
        <pc:chgData name="nirajthakurxyz0933@outlook.com" userId="5de401e978417caa" providerId="Windows Live" clId="Web-{A2640D01-BCB2-77C1-E15E-07263F5C75D6}" dt="2024-09-11T03:12:52.810" v="230"/>
        <pc:sldMkLst>
          <pc:docMk/>
          <pc:sldMk cId="3014558669" sldId="1575"/>
        </pc:sldMkLst>
      </pc:sldChg>
      <pc:sldChg chg="modTransition">
        <pc:chgData name="nirajthakurxyz0933@outlook.com" userId="5de401e978417caa" providerId="Windows Live" clId="Web-{A2640D01-BCB2-77C1-E15E-07263F5C75D6}" dt="2024-09-11T03:12:52.810" v="228"/>
        <pc:sldMkLst>
          <pc:docMk/>
          <pc:sldMk cId="3193721029" sldId="1576"/>
        </pc:sldMkLst>
      </pc:sldChg>
      <pc:sldChg chg="modTransition">
        <pc:chgData name="nirajthakurxyz0933@outlook.com" userId="5de401e978417caa" providerId="Windows Live" clId="Web-{A2640D01-BCB2-77C1-E15E-07263F5C75D6}" dt="2024-09-11T03:12:52.794" v="222"/>
        <pc:sldMkLst>
          <pc:docMk/>
          <pc:sldMk cId="2638909634" sldId="1577"/>
        </pc:sldMkLst>
      </pc:sldChg>
      <pc:sldChg chg="modTransition">
        <pc:chgData name="nirajthakurxyz0933@outlook.com" userId="5de401e978417caa" providerId="Windows Live" clId="Web-{A2640D01-BCB2-77C1-E15E-07263F5C75D6}" dt="2024-09-11T03:12:52.810" v="226"/>
        <pc:sldMkLst>
          <pc:docMk/>
          <pc:sldMk cId="3719884973" sldId="1578"/>
        </pc:sldMkLst>
      </pc:sldChg>
      <pc:sldChg chg="modTransition">
        <pc:chgData name="nirajthakurxyz0933@outlook.com" userId="5de401e978417caa" providerId="Windows Live" clId="Web-{A2640D01-BCB2-77C1-E15E-07263F5C75D6}" dt="2024-09-11T03:12:52.810" v="224"/>
        <pc:sldMkLst>
          <pc:docMk/>
          <pc:sldMk cId="4023523376" sldId="1579"/>
        </pc:sldMkLst>
      </pc:sldChg>
      <pc:sldChg chg="modTransition">
        <pc:chgData name="nirajthakurxyz0933@outlook.com" userId="5de401e978417caa" providerId="Windows Live" clId="Web-{A2640D01-BCB2-77C1-E15E-07263F5C75D6}" dt="2024-09-11T03:12:52.794" v="220"/>
        <pc:sldMkLst>
          <pc:docMk/>
          <pc:sldMk cId="1727942141" sldId="1580"/>
        </pc:sldMkLst>
      </pc:sldChg>
      <pc:sldChg chg="modTransition">
        <pc:chgData name="nirajthakurxyz0933@outlook.com" userId="5de401e978417caa" providerId="Windows Live" clId="Web-{A2640D01-BCB2-77C1-E15E-07263F5C75D6}" dt="2024-09-11T03:12:52.794" v="215"/>
        <pc:sldMkLst>
          <pc:docMk/>
          <pc:sldMk cId="3229738384" sldId="1581"/>
        </pc:sldMkLst>
      </pc:sldChg>
      <pc:sldChg chg="modTransition">
        <pc:chgData name="nirajthakurxyz0933@outlook.com" userId="5de401e978417caa" providerId="Windows Live" clId="Web-{A2640D01-BCB2-77C1-E15E-07263F5C75D6}" dt="2024-09-11T03:12:52.794" v="217"/>
        <pc:sldMkLst>
          <pc:docMk/>
          <pc:sldMk cId="2916586350" sldId="1582"/>
        </pc:sldMkLst>
      </pc:sldChg>
      <pc:sldChg chg="modTransition">
        <pc:chgData name="nirajthakurxyz0933@outlook.com" userId="5de401e978417caa" providerId="Windows Live" clId="Web-{A2640D01-BCB2-77C1-E15E-07263F5C75D6}" dt="2024-09-11T03:12:52.794" v="221"/>
        <pc:sldMkLst>
          <pc:docMk/>
          <pc:sldMk cId="3147977185" sldId="1583"/>
        </pc:sldMkLst>
      </pc:sldChg>
      <pc:sldChg chg="modTransition">
        <pc:chgData name="nirajthakurxyz0933@outlook.com" userId="5de401e978417caa" providerId="Windows Live" clId="Web-{A2640D01-BCB2-77C1-E15E-07263F5C75D6}" dt="2024-09-11T03:12:52.810" v="225"/>
        <pc:sldMkLst>
          <pc:docMk/>
          <pc:sldMk cId="2360136469" sldId="1585"/>
        </pc:sldMkLst>
      </pc:sldChg>
      <pc:sldChg chg="modTransition">
        <pc:chgData name="nirajthakurxyz0933@outlook.com" userId="5de401e978417caa" providerId="Windows Live" clId="Web-{A2640D01-BCB2-77C1-E15E-07263F5C75D6}" dt="2024-09-11T03:12:52.810" v="227"/>
        <pc:sldMkLst>
          <pc:docMk/>
          <pc:sldMk cId="927230762" sldId="1586"/>
        </pc:sldMkLst>
      </pc:sldChg>
      <pc:sldChg chg="modTransition">
        <pc:chgData name="nirajthakurxyz0933@outlook.com" userId="5de401e978417caa" providerId="Windows Live" clId="Web-{A2640D01-BCB2-77C1-E15E-07263F5C75D6}" dt="2024-09-11T03:12:52.794" v="176"/>
        <pc:sldMkLst>
          <pc:docMk/>
          <pc:sldMk cId="1063267537" sldId="1596"/>
        </pc:sldMkLst>
      </pc:sldChg>
      <pc:sldChg chg="modTransition">
        <pc:chgData name="nirajthakurxyz0933@outlook.com" userId="5de401e978417caa" providerId="Windows Live" clId="Web-{A2640D01-BCB2-77C1-E15E-07263F5C75D6}" dt="2024-09-11T03:12:52.794" v="177"/>
        <pc:sldMkLst>
          <pc:docMk/>
          <pc:sldMk cId="3884215124" sldId="1597"/>
        </pc:sldMkLst>
      </pc:sldChg>
      <pc:sldChg chg="modTransition">
        <pc:chgData name="nirajthakurxyz0933@outlook.com" userId="5de401e978417caa" providerId="Windows Live" clId="Web-{A2640D01-BCB2-77C1-E15E-07263F5C75D6}" dt="2024-09-11T03:12:52.794" v="180"/>
        <pc:sldMkLst>
          <pc:docMk/>
          <pc:sldMk cId="212036836" sldId="1598"/>
        </pc:sldMkLst>
      </pc:sldChg>
      <pc:sldChg chg="modTransition">
        <pc:chgData name="nirajthakurxyz0933@outlook.com" userId="5de401e978417caa" providerId="Windows Live" clId="Web-{A2640D01-BCB2-77C1-E15E-07263F5C75D6}" dt="2024-09-11T03:12:52.794" v="182"/>
        <pc:sldMkLst>
          <pc:docMk/>
          <pc:sldMk cId="1584908086" sldId="1599"/>
        </pc:sldMkLst>
      </pc:sldChg>
      <pc:sldChg chg="modTransition">
        <pc:chgData name="nirajthakurxyz0933@outlook.com" userId="5de401e978417caa" providerId="Windows Live" clId="Web-{A2640D01-BCB2-77C1-E15E-07263F5C75D6}" dt="2024-09-11T03:12:52.794" v="181"/>
        <pc:sldMkLst>
          <pc:docMk/>
          <pc:sldMk cId="1692701138" sldId="1600"/>
        </pc:sldMkLst>
      </pc:sldChg>
      <pc:sldChg chg="modTransition">
        <pc:chgData name="nirajthakurxyz0933@outlook.com" userId="5de401e978417caa" providerId="Windows Live" clId="Web-{A2640D01-BCB2-77C1-E15E-07263F5C75D6}" dt="2024-09-11T03:12:52.763" v="97"/>
        <pc:sldMkLst>
          <pc:docMk/>
          <pc:sldMk cId="2322829745" sldId="1601"/>
        </pc:sldMkLst>
      </pc:sldChg>
      <pc:sldChg chg="modTransition">
        <pc:chgData name="nirajthakurxyz0933@outlook.com" userId="5de401e978417caa" providerId="Windows Live" clId="Web-{A2640D01-BCB2-77C1-E15E-07263F5C75D6}" dt="2024-09-11T03:12:52.763" v="98"/>
        <pc:sldMkLst>
          <pc:docMk/>
          <pc:sldMk cId="115366929" sldId="1602"/>
        </pc:sldMkLst>
      </pc:sldChg>
      <pc:sldChg chg="modTransition">
        <pc:chgData name="nirajthakurxyz0933@outlook.com" userId="5de401e978417caa" providerId="Windows Live" clId="Web-{A2640D01-BCB2-77C1-E15E-07263F5C75D6}" dt="2024-09-11T03:12:52.778" v="147"/>
        <pc:sldMkLst>
          <pc:docMk/>
          <pc:sldMk cId="3887160099" sldId="1603"/>
        </pc:sldMkLst>
      </pc:sldChg>
      <pc:sldChg chg="modTransition">
        <pc:chgData name="nirajthakurxyz0933@outlook.com" userId="5de401e978417caa" providerId="Windows Live" clId="Web-{A2640D01-BCB2-77C1-E15E-07263F5C75D6}" dt="2024-09-11T03:12:52.778" v="148"/>
        <pc:sldMkLst>
          <pc:docMk/>
          <pc:sldMk cId="4232448661" sldId="1604"/>
        </pc:sldMkLst>
      </pc:sldChg>
      <pc:sldChg chg="modTransition">
        <pc:chgData name="nirajthakurxyz0933@outlook.com" userId="5de401e978417caa" providerId="Windows Live" clId="Web-{A2640D01-BCB2-77C1-E15E-07263F5C75D6}" dt="2024-09-11T03:12:52.778" v="140"/>
        <pc:sldMkLst>
          <pc:docMk/>
          <pc:sldMk cId="1866414109" sldId="1607"/>
        </pc:sldMkLst>
      </pc:sldChg>
      <pc:sldChg chg="modTransition">
        <pc:chgData name="nirajthakurxyz0933@outlook.com" userId="5de401e978417caa" providerId="Windows Live" clId="Web-{A2640D01-BCB2-77C1-E15E-07263F5C75D6}" dt="2024-09-11T03:12:52.778" v="141"/>
        <pc:sldMkLst>
          <pc:docMk/>
          <pc:sldMk cId="1886457079" sldId="1608"/>
        </pc:sldMkLst>
      </pc:sldChg>
      <pc:sldChg chg="modTransition">
        <pc:chgData name="nirajthakurxyz0933@outlook.com" userId="5de401e978417caa" providerId="Windows Live" clId="Web-{A2640D01-BCB2-77C1-E15E-07263F5C75D6}" dt="2024-09-11T03:12:52.778" v="144"/>
        <pc:sldMkLst>
          <pc:docMk/>
          <pc:sldMk cId="3024404425" sldId="1609"/>
        </pc:sldMkLst>
      </pc:sldChg>
      <pc:sldChg chg="modTransition">
        <pc:chgData name="nirajthakurxyz0933@outlook.com" userId="5de401e978417caa" providerId="Windows Live" clId="Web-{A2640D01-BCB2-77C1-E15E-07263F5C75D6}" dt="2024-09-11T03:12:52.778" v="145"/>
        <pc:sldMkLst>
          <pc:docMk/>
          <pc:sldMk cId="2086836396" sldId="1610"/>
        </pc:sldMkLst>
      </pc:sldChg>
      <pc:sldChg chg="modTransition">
        <pc:chgData name="nirajthakurxyz0933@outlook.com" userId="5de401e978417caa" providerId="Windows Live" clId="Web-{A2640D01-BCB2-77C1-E15E-07263F5C75D6}" dt="2024-09-11T03:12:52.778" v="142"/>
        <pc:sldMkLst>
          <pc:docMk/>
          <pc:sldMk cId="1866060460" sldId="1611"/>
        </pc:sldMkLst>
      </pc:sldChg>
      <pc:sldChg chg="modTransition">
        <pc:chgData name="nirajthakurxyz0933@outlook.com" userId="5de401e978417caa" providerId="Windows Live" clId="Web-{A2640D01-BCB2-77C1-E15E-07263F5C75D6}" dt="2024-09-11T03:12:52.778" v="143"/>
        <pc:sldMkLst>
          <pc:docMk/>
          <pc:sldMk cId="3761424275" sldId="1612"/>
        </pc:sldMkLst>
      </pc:sldChg>
      <pc:sldChg chg="modTransition">
        <pc:chgData name="nirajthakurxyz0933@outlook.com" userId="5de401e978417caa" providerId="Windows Live" clId="Web-{A2640D01-BCB2-77C1-E15E-07263F5C75D6}" dt="2024-09-11T03:12:52.778" v="151"/>
        <pc:sldMkLst>
          <pc:docMk/>
          <pc:sldMk cId="3385568503" sldId="1613"/>
        </pc:sldMkLst>
      </pc:sldChg>
      <pc:sldChg chg="modTransition">
        <pc:chgData name="nirajthakurxyz0933@outlook.com" userId="5de401e978417caa" providerId="Windows Live" clId="Web-{A2640D01-BCB2-77C1-E15E-07263F5C75D6}" dt="2024-09-11T03:12:52.778" v="152"/>
        <pc:sldMkLst>
          <pc:docMk/>
          <pc:sldMk cId="3362247720" sldId="1614"/>
        </pc:sldMkLst>
      </pc:sldChg>
      <pc:sldChg chg="modTransition">
        <pc:chgData name="nirajthakurxyz0933@outlook.com" userId="5de401e978417caa" providerId="Windows Live" clId="Web-{A2640D01-BCB2-77C1-E15E-07263F5C75D6}" dt="2024-09-11T03:12:52.763" v="121"/>
        <pc:sldMkLst>
          <pc:docMk/>
          <pc:sldMk cId="193068083" sldId="1615"/>
        </pc:sldMkLst>
      </pc:sldChg>
      <pc:sldChg chg="modTransition">
        <pc:chgData name="nirajthakurxyz0933@outlook.com" userId="5de401e978417caa" providerId="Windows Live" clId="Web-{A2640D01-BCB2-77C1-E15E-07263F5C75D6}" dt="2024-09-11T03:12:52.763" v="122"/>
        <pc:sldMkLst>
          <pc:docMk/>
          <pc:sldMk cId="213584057" sldId="1616"/>
        </pc:sldMkLst>
      </pc:sldChg>
      <pc:sldChg chg="modTransition">
        <pc:chgData name="nirajthakurxyz0933@outlook.com" userId="5de401e978417caa" providerId="Windows Live" clId="Web-{A2640D01-BCB2-77C1-E15E-07263F5C75D6}" dt="2024-09-11T03:12:52.778" v="123"/>
        <pc:sldMkLst>
          <pc:docMk/>
          <pc:sldMk cId="1353757280" sldId="1617"/>
        </pc:sldMkLst>
      </pc:sldChg>
      <pc:sldChg chg="modTransition">
        <pc:chgData name="nirajthakurxyz0933@outlook.com" userId="5de401e978417caa" providerId="Windows Live" clId="Web-{A2640D01-BCB2-77C1-E15E-07263F5C75D6}" dt="2024-09-11T03:12:52.778" v="124"/>
        <pc:sldMkLst>
          <pc:docMk/>
          <pc:sldMk cId="4033072578" sldId="1618"/>
        </pc:sldMkLst>
      </pc:sldChg>
      <pc:sldChg chg="modTransition">
        <pc:chgData name="nirajthakurxyz0933@outlook.com" userId="5de401e978417caa" providerId="Windows Live" clId="Web-{A2640D01-BCB2-77C1-E15E-07263F5C75D6}" dt="2024-09-11T03:12:52.778" v="125"/>
        <pc:sldMkLst>
          <pc:docMk/>
          <pc:sldMk cId="3072102232" sldId="1619"/>
        </pc:sldMkLst>
      </pc:sldChg>
      <pc:sldChg chg="modTransition">
        <pc:chgData name="nirajthakurxyz0933@outlook.com" userId="5de401e978417caa" providerId="Windows Live" clId="Web-{A2640D01-BCB2-77C1-E15E-07263F5C75D6}" dt="2024-09-11T03:12:52.778" v="126"/>
        <pc:sldMkLst>
          <pc:docMk/>
          <pc:sldMk cId="409754761" sldId="1620"/>
        </pc:sldMkLst>
      </pc:sldChg>
      <pc:sldChg chg="modTransition">
        <pc:chgData name="nirajthakurxyz0933@outlook.com" userId="5de401e978417caa" providerId="Windows Live" clId="Web-{A2640D01-BCB2-77C1-E15E-07263F5C75D6}" dt="2024-09-11T03:12:52.778" v="127"/>
        <pc:sldMkLst>
          <pc:docMk/>
          <pc:sldMk cId="830104758" sldId="1621"/>
        </pc:sldMkLst>
      </pc:sldChg>
      <pc:sldChg chg="modTransition">
        <pc:chgData name="nirajthakurxyz0933@outlook.com" userId="5de401e978417caa" providerId="Windows Live" clId="Web-{A2640D01-BCB2-77C1-E15E-07263F5C75D6}" dt="2024-09-11T03:12:52.794" v="208"/>
        <pc:sldMkLst>
          <pc:docMk/>
          <pc:sldMk cId="3297331175" sldId="1622"/>
        </pc:sldMkLst>
      </pc:sldChg>
      <pc:sldChg chg="modTransition">
        <pc:chgData name="nirajthakurxyz0933@outlook.com" userId="5de401e978417caa" providerId="Windows Live" clId="Web-{A2640D01-BCB2-77C1-E15E-07263F5C75D6}" dt="2024-09-11T03:12:52.778" v="128"/>
        <pc:sldMkLst>
          <pc:docMk/>
          <pc:sldMk cId="2423673504" sldId="1623"/>
        </pc:sldMkLst>
      </pc:sldChg>
      <pc:sldChg chg="modTransition">
        <pc:chgData name="nirajthakurxyz0933@outlook.com" userId="5de401e978417caa" providerId="Windows Live" clId="Web-{A2640D01-BCB2-77C1-E15E-07263F5C75D6}" dt="2024-09-11T03:12:52.778" v="129"/>
        <pc:sldMkLst>
          <pc:docMk/>
          <pc:sldMk cId="627713375" sldId="1624"/>
        </pc:sldMkLst>
      </pc:sldChg>
      <pc:sldChg chg="modTransition">
        <pc:chgData name="nirajthakurxyz0933@outlook.com" userId="5de401e978417caa" providerId="Windows Live" clId="Web-{A2640D01-BCB2-77C1-E15E-07263F5C75D6}" dt="2024-09-11T03:12:52.810" v="231"/>
        <pc:sldMkLst>
          <pc:docMk/>
          <pc:sldMk cId="1873827994" sldId="1625"/>
        </pc:sldMkLst>
      </pc:sldChg>
      <pc:sldChg chg="modTransition">
        <pc:chgData name="nirajthakurxyz0933@outlook.com" userId="5de401e978417caa" providerId="Windows Live" clId="Web-{A2640D01-BCB2-77C1-E15E-07263F5C75D6}" dt="2024-09-11T03:12:52.810" v="233"/>
        <pc:sldMkLst>
          <pc:docMk/>
          <pc:sldMk cId="2572518111" sldId="1626"/>
        </pc:sldMkLst>
      </pc:sldChg>
      <pc:sldChg chg="modTransition">
        <pc:chgData name="nirajthakurxyz0933@outlook.com" userId="5de401e978417caa" providerId="Windows Live" clId="Web-{A2640D01-BCB2-77C1-E15E-07263F5C75D6}" dt="2024-09-11T03:12:52.810" v="235"/>
        <pc:sldMkLst>
          <pc:docMk/>
          <pc:sldMk cId="4069875732" sldId="1627"/>
        </pc:sldMkLst>
      </pc:sldChg>
      <pc:sldChg chg="modTransition">
        <pc:chgData name="nirajthakurxyz0933@outlook.com" userId="5de401e978417caa" providerId="Windows Live" clId="Web-{A2640D01-BCB2-77C1-E15E-07263F5C75D6}" dt="2024-09-11T03:12:52.810" v="237"/>
        <pc:sldMkLst>
          <pc:docMk/>
          <pc:sldMk cId="4079076001" sldId="1628"/>
        </pc:sldMkLst>
      </pc:sldChg>
      <pc:sldChg chg="modTransition">
        <pc:chgData name="nirajthakurxyz0933@outlook.com" userId="5de401e978417caa" providerId="Windows Live" clId="Web-{A2640D01-BCB2-77C1-E15E-07263F5C75D6}" dt="2024-09-11T03:12:52.810" v="239"/>
        <pc:sldMkLst>
          <pc:docMk/>
          <pc:sldMk cId="2837168371" sldId="1629"/>
        </pc:sldMkLst>
      </pc:sldChg>
      <pc:sldChg chg="modTransition">
        <pc:chgData name="nirajthakurxyz0933@outlook.com" userId="5de401e978417caa" providerId="Windows Live" clId="Web-{A2640D01-BCB2-77C1-E15E-07263F5C75D6}" dt="2024-09-11T03:12:52.810" v="241"/>
        <pc:sldMkLst>
          <pc:docMk/>
          <pc:sldMk cId="2226732044" sldId="1630"/>
        </pc:sldMkLst>
      </pc:sldChg>
      <pc:sldChg chg="modTransition">
        <pc:chgData name="nirajthakurxyz0933@outlook.com" userId="5de401e978417caa" providerId="Windows Live" clId="Web-{A2640D01-BCB2-77C1-E15E-07263F5C75D6}" dt="2024-09-11T03:12:52.810" v="242"/>
        <pc:sldMkLst>
          <pc:docMk/>
          <pc:sldMk cId="1686638487" sldId="1631"/>
        </pc:sldMkLst>
      </pc:sldChg>
      <pc:sldChg chg="modTransition">
        <pc:chgData name="nirajthakurxyz0933@outlook.com" userId="5de401e978417caa" providerId="Windows Live" clId="Web-{A2640D01-BCB2-77C1-E15E-07263F5C75D6}" dt="2024-09-11T03:12:52.810" v="243"/>
        <pc:sldMkLst>
          <pc:docMk/>
          <pc:sldMk cId="911075645" sldId="1632"/>
        </pc:sldMkLst>
      </pc:sldChg>
      <pc:sldChg chg="modTransition">
        <pc:chgData name="nirajthakurxyz0933@outlook.com" userId="5de401e978417caa" providerId="Windows Live" clId="Web-{A2640D01-BCB2-77C1-E15E-07263F5C75D6}" dt="2024-09-11T03:12:52.778" v="158"/>
        <pc:sldMkLst>
          <pc:docMk/>
          <pc:sldMk cId="3163630384" sldId="1633"/>
        </pc:sldMkLst>
      </pc:sldChg>
      <pc:sldChg chg="modTransition">
        <pc:chgData name="nirajthakurxyz0933@outlook.com" userId="5de401e978417caa" providerId="Windows Live" clId="Web-{A2640D01-BCB2-77C1-E15E-07263F5C75D6}" dt="2024-09-11T03:12:52.778" v="165"/>
        <pc:sldMkLst>
          <pc:docMk/>
          <pc:sldMk cId="1985572876" sldId="1634"/>
        </pc:sldMkLst>
      </pc:sldChg>
      <pc:sldChg chg="modTransition">
        <pc:chgData name="nirajthakurxyz0933@outlook.com" userId="5de401e978417caa" providerId="Windows Live" clId="Web-{A2640D01-BCB2-77C1-E15E-07263F5C75D6}" dt="2024-09-11T03:12:52.778" v="166"/>
        <pc:sldMkLst>
          <pc:docMk/>
          <pc:sldMk cId="3875891215" sldId="1635"/>
        </pc:sldMkLst>
      </pc:sldChg>
      <pc:sldChg chg="modTransition">
        <pc:chgData name="nirajthakurxyz0933@outlook.com" userId="5de401e978417caa" providerId="Windows Live" clId="Web-{A2640D01-BCB2-77C1-E15E-07263F5C75D6}" dt="2024-09-11T03:12:52.778" v="164"/>
        <pc:sldMkLst>
          <pc:docMk/>
          <pc:sldMk cId="4027143888" sldId="1636"/>
        </pc:sldMkLst>
      </pc:sldChg>
      <pc:sldChg chg="modTransition">
        <pc:chgData name="nirajthakurxyz0933@outlook.com" userId="5de401e978417caa" providerId="Windows Live" clId="Web-{A2640D01-BCB2-77C1-E15E-07263F5C75D6}" dt="2024-09-11T03:12:52.794" v="209"/>
        <pc:sldMkLst>
          <pc:docMk/>
          <pc:sldMk cId="1881638988" sldId="1637"/>
        </pc:sldMkLst>
      </pc:sldChg>
      <pc:sldChg chg="modTransition">
        <pc:chgData name="nirajthakurxyz0933@outlook.com" userId="5de401e978417caa" providerId="Windows Live" clId="Web-{A2640D01-BCB2-77C1-E15E-07263F5C75D6}" dt="2024-09-11T03:12:52.778" v="150"/>
        <pc:sldMkLst>
          <pc:docMk/>
          <pc:sldMk cId="1836592464" sldId="1638"/>
        </pc:sldMkLst>
      </pc:sldChg>
    </pc:docChg>
  </pc:docChgLst>
  <pc:docChgLst>
    <pc:chgData clId="Web-{1D4C2244-83C0-DE7A-42A5-12BE46F1D29A}"/>
    <pc:docChg chg="modSld">
      <pc:chgData name="" userId="" providerId="" clId="Web-{1D4C2244-83C0-DE7A-42A5-12BE46F1D29A}" dt="2024-09-24T16:01:21.244" v="1" actId="14100"/>
      <pc:docMkLst>
        <pc:docMk/>
      </pc:docMkLst>
    </pc:docChg>
  </pc:docChgLst>
  <pc:docChgLst>
    <pc:chgData name="nirajthakurxyz0933@outlook.com" userId="5de401e978417caa" providerId="Windows Live" clId="Web-{04214CFF-C1E4-52E4-5A72-79A7414002C8}"/>
    <pc:docChg chg="modSld">
      <pc:chgData name="nirajthakurxyz0933@outlook.com" userId="5de401e978417caa" providerId="Windows Live" clId="Web-{04214CFF-C1E4-52E4-5A72-79A7414002C8}" dt="2024-09-22T13:06:49.148" v="15" actId="20577"/>
      <pc:docMkLst>
        <pc:docMk/>
      </pc:docMkLst>
      <pc:sldChg chg="modSp">
        <pc:chgData name="nirajthakurxyz0933@outlook.com" userId="5de401e978417caa" providerId="Windows Live" clId="Web-{04214CFF-C1E4-52E4-5A72-79A7414002C8}" dt="2024-09-22T13:06:49.148" v="15" actId="20577"/>
        <pc:sldMkLst>
          <pc:docMk/>
          <pc:sldMk cId="1824063773" sldId="1463"/>
        </pc:sldMkLst>
      </pc:sldChg>
      <pc:sldChg chg="addSp delSp modSp">
        <pc:chgData name="nirajthakurxyz0933@outlook.com" userId="5de401e978417caa" providerId="Windows Live" clId="Web-{04214CFF-C1E4-52E4-5A72-79A7414002C8}" dt="2024-09-22T13:03:20.100" v="12"/>
        <pc:sldMkLst>
          <pc:docMk/>
          <pc:sldMk cId="3163630384" sldId="1633"/>
        </pc:sldMkLst>
      </pc:sldChg>
      <pc:sldChg chg="addSp delSp modSp">
        <pc:chgData name="nirajthakurxyz0933@outlook.com" userId="5de401e978417caa" providerId="Windows Live" clId="Web-{04214CFF-C1E4-52E4-5A72-79A7414002C8}" dt="2024-09-22T13:03:38.950" v="14" actId="14100"/>
        <pc:sldMkLst>
          <pc:docMk/>
          <pc:sldMk cId="14323341" sldId="1672"/>
        </pc:sldMkLst>
      </pc:sldChg>
    </pc:docChg>
  </pc:docChgLst>
  <pc:docChgLst>
    <pc:chgData name="udit narayana" userId="a6382a2cc5a5dea1" providerId="Windows Live" clId="Web-{7731992F-EBCD-4709-AC69-EE26347B4185}"/>
    <pc:docChg chg="modSld">
      <pc:chgData name="udit narayana" userId="a6382a2cc5a5dea1" providerId="Windows Live" clId="Web-{7731992F-EBCD-4709-AC69-EE26347B4185}" dt="2024-09-23T07:34:25.726" v="111" actId="1076"/>
      <pc:docMkLst>
        <pc:docMk/>
      </pc:docMkLst>
      <pc:sldChg chg="modNotes">
        <pc:chgData name="udit narayana" userId="a6382a2cc5a5dea1" providerId="Windows Live" clId="Web-{7731992F-EBCD-4709-AC69-EE26347B4185}" dt="2024-09-23T07:12:46.433" v="20"/>
        <pc:sldMkLst>
          <pc:docMk/>
          <pc:sldMk cId="1265758601" sldId="1439"/>
        </pc:sldMkLst>
      </pc:sldChg>
      <pc:sldChg chg="modNotes">
        <pc:chgData name="udit narayana" userId="a6382a2cc5a5dea1" providerId="Windows Live" clId="Web-{7731992F-EBCD-4709-AC69-EE26347B4185}" dt="2024-09-23T07:11:02.667" v="10"/>
        <pc:sldMkLst>
          <pc:docMk/>
          <pc:sldMk cId="2456896321" sldId="1471"/>
        </pc:sldMkLst>
      </pc:sldChg>
      <pc:sldChg chg="modNotes">
        <pc:chgData name="udit narayana" userId="a6382a2cc5a5dea1" providerId="Windows Live" clId="Web-{7731992F-EBCD-4709-AC69-EE26347B4185}" dt="2024-09-23T07:11:38.870" v="14"/>
        <pc:sldMkLst>
          <pc:docMk/>
          <pc:sldMk cId="4097409746" sldId="1472"/>
        </pc:sldMkLst>
      </pc:sldChg>
      <pc:sldChg chg="addSp modSp">
        <pc:chgData name="udit narayana" userId="a6382a2cc5a5dea1" providerId="Windows Live" clId="Web-{7731992F-EBCD-4709-AC69-EE26347B4185}" dt="2024-09-23T07:24:31.868" v="93" actId="20577"/>
        <pc:sldMkLst>
          <pc:docMk/>
          <pc:sldMk cId="3253865723" sldId="1642"/>
        </pc:sldMkLst>
      </pc:sldChg>
      <pc:sldChg chg="addSp delSp modSp">
        <pc:chgData name="udit narayana" userId="a6382a2cc5a5dea1" providerId="Windows Live" clId="Web-{7731992F-EBCD-4709-AC69-EE26347B4185}" dt="2024-09-23T07:24:26.806" v="92" actId="20577"/>
        <pc:sldMkLst>
          <pc:docMk/>
          <pc:sldMk cId="1342996461" sldId="1643"/>
        </pc:sldMkLst>
      </pc:sldChg>
      <pc:sldChg chg="addSp modSp">
        <pc:chgData name="udit narayana" userId="a6382a2cc5a5dea1" providerId="Windows Live" clId="Web-{7731992F-EBCD-4709-AC69-EE26347B4185}" dt="2024-09-23T07:34:25.726" v="111" actId="1076"/>
        <pc:sldMkLst>
          <pc:docMk/>
          <pc:sldMk cId="581735728" sldId="1644"/>
        </pc:sldMkLst>
      </pc:sldChg>
      <pc:sldChg chg="modNotes">
        <pc:chgData name="udit narayana" userId="a6382a2cc5a5dea1" providerId="Windows Live" clId="Web-{7731992F-EBCD-4709-AC69-EE26347B4185}" dt="2024-09-23T07:09:53.402" v="8"/>
        <pc:sldMkLst>
          <pc:docMk/>
          <pc:sldMk cId="3543176225" sldId="1646"/>
        </pc:sldMkLst>
      </pc:sldChg>
      <pc:sldChg chg="modSp modNotes">
        <pc:chgData name="udit narayana" userId="a6382a2cc5a5dea1" providerId="Windows Live" clId="Web-{7731992F-EBCD-4709-AC69-EE26347B4185}" dt="2024-09-23T07:03:53.105" v="6"/>
        <pc:sldMkLst>
          <pc:docMk/>
          <pc:sldMk cId="298811623" sldId="1647"/>
        </pc:sldMkLst>
      </pc:sldChg>
      <pc:sldChg chg="modNotes">
        <pc:chgData name="udit narayana" userId="a6382a2cc5a5dea1" providerId="Windows Live" clId="Web-{7731992F-EBCD-4709-AC69-EE26347B4185}" dt="2024-09-23T07:02:03.293" v="3"/>
        <pc:sldMkLst>
          <pc:docMk/>
          <pc:sldMk cId="306128863" sldId="1648"/>
        </pc:sldMkLst>
      </pc:sldChg>
      <pc:sldChg chg="modNotes">
        <pc:chgData name="udit narayana" userId="a6382a2cc5a5dea1" providerId="Windows Live" clId="Web-{7731992F-EBCD-4709-AC69-EE26347B4185}" dt="2024-09-23T06:59:55.821" v="1"/>
        <pc:sldMkLst>
          <pc:docMk/>
          <pc:sldMk cId="1531303780" sldId="1649"/>
        </pc:sldMkLst>
      </pc:sldChg>
    </pc:docChg>
  </pc:docChgLst>
  <pc:docChgLst>
    <pc:chgData name="Insha Ahmed" userId="e66d2f0dd335ece8" providerId="Windows Live" clId="Web-{6DD9C4D7-D7BE-4A41-B2D3-6597683D8D42}"/>
    <pc:docChg chg="addSld modSld modSection">
      <pc:chgData name="Insha Ahmed" userId="e66d2f0dd335ece8" providerId="Windows Live" clId="Web-{6DD9C4D7-D7BE-4A41-B2D3-6597683D8D42}" dt="2024-09-11T02:37:39.390" v="59" actId="20577"/>
      <pc:docMkLst>
        <pc:docMk/>
      </pc:docMkLst>
      <pc:sldChg chg="modSp">
        <pc:chgData name="Insha Ahmed" userId="e66d2f0dd335ece8" providerId="Windows Live" clId="Web-{6DD9C4D7-D7BE-4A41-B2D3-6597683D8D42}" dt="2024-09-11T02:33:26.379" v="54" actId="20577"/>
        <pc:sldMkLst>
          <pc:docMk/>
          <pc:sldMk cId="607242680" sldId="1443"/>
        </pc:sldMkLst>
      </pc:sldChg>
      <pc:sldChg chg="modSp">
        <pc:chgData name="Insha Ahmed" userId="e66d2f0dd335ece8" providerId="Windows Live" clId="Web-{6DD9C4D7-D7BE-4A41-B2D3-6597683D8D42}" dt="2024-09-11T02:37:39.390" v="59" actId="20577"/>
        <pc:sldMkLst>
          <pc:docMk/>
          <pc:sldMk cId="189816720" sldId="1455"/>
        </pc:sldMkLst>
      </pc:sldChg>
      <pc:sldChg chg="modSp">
        <pc:chgData name="Insha Ahmed" userId="e66d2f0dd335ece8" providerId="Windows Live" clId="Web-{6DD9C4D7-D7BE-4A41-B2D3-6597683D8D42}" dt="2024-09-11T02:33:45.271" v="55" actId="14100"/>
        <pc:sldMkLst>
          <pc:docMk/>
          <pc:sldMk cId="3385568503" sldId="1613"/>
        </pc:sldMkLst>
      </pc:sldChg>
      <pc:sldChg chg="modSp add replId">
        <pc:chgData name="Insha Ahmed" userId="e66d2f0dd335ece8" providerId="Windows Live" clId="Web-{6DD9C4D7-D7BE-4A41-B2D3-6597683D8D42}" dt="2024-09-11T02:28:35.930" v="16" actId="20577"/>
        <pc:sldMkLst>
          <pc:docMk/>
          <pc:sldMk cId="1836592464" sldId="1638"/>
        </pc:sldMkLst>
      </pc:sldChg>
    </pc:docChg>
  </pc:docChgLst>
  <pc:docChgLst>
    <pc:chgData name="Jeevith G L" userId="e944e7898bb0e0c2" providerId="Windows Live" clId="Web-{6213BBCC-A4CB-4571-B2E3-1D1383AB981D}"/>
    <pc:docChg chg="addSld delSld modSld modSection">
      <pc:chgData name="Jeevith G L" userId="e944e7898bb0e0c2" providerId="Windows Live" clId="Web-{6213BBCC-A4CB-4571-B2E3-1D1383AB981D}" dt="2024-09-23T06:53:53.917" v="74"/>
      <pc:docMkLst>
        <pc:docMk/>
      </pc:docMkLst>
      <pc:sldChg chg="modSp">
        <pc:chgData name="Jeevith G L" userId="e944e7898bb0e0c2" providerId="Windows Live" clId="Web-{6213BBCC-A4CB-4571-B2E3-1D1383AB981D}" dt="2024-09-23T06:45:00.552" v="57"/>
        <pc:sldMkLst>
          <pc:docMk/>
          <pc:sldMk cId="1906268083" sldId="1780"/>
        </pc:sldMkLst>
      </pc:sldChg>
      <pc:sldChg chg="modSp">
        <pc:chgData name="Jeevith G L" userId="e944e7898bb0e0c2" providerId="Windows Live" clId="Web-{6213BBCC-A4CB-4571-B2E3-1D1383AB981D}" dt="2024-09-23T06:45:22.975" v="58"/>
        <pc:sldMkLst>
          <pc:docMk/>
          <pc:sldMk cId="702767047" sldId="1781"/>
        </pc:sldMkLst>
      </pc:sldChg>
      <pc:sldChg chg="modSp">
        <pc:chgData name="Jeevith G L" userId="e944e7898bb0e0c2" providerId="Windows Live" clId="Web-{6213BBCC-A4CB-4571-B2E3-1D1383AB981D}" dt="2024-09-23T06:45:38.507" v="59"/>
        <pc:sldMkLst>
          <pc:docMk/>
          <pc:sldMk cId="2207188649" sldId="1783"/>
        </pc:sldMkLst>
      </pc:sldChg>
      <pc:sldChg chg="modSp">
        <pc:chgData name="Jeevith G L" userId="e944e7898bb0e0c2" providerId="Windows Live" clId="Web-{6213BBCC-A4CB-4571-B2E3-1D1383AB981D}" dt="2024-09-23T06:45:50.289" v="60"/>
        <pc:sldMkLst>
          <pc:docMk/>
          <pc:sldMk cId="3080418421" sldId="1784"/>
        </pc:sldMkLst>
      </pc:sldChg>
      <pc:sldChg chg="modSp">
        <pc:chgData name="Jeevith G L" userId="e944e7898bb0e0c2" providerId="Windows Live" clId="Web-{6213BBCC-A4CB-4571-B2E3-1D1383AB981D}" dt="2024-09-23T04:33:30.250" v="54"/>
        <pc:sldMkLst>
          <pc:docMk/>
          <pc:sldMk cId="1211521241" sldId="1785"/>
        </pc:sldMkLst>
      </pc:sldChg>
      <pc:sldChg chg="modSp add del replId">
        <pc:chgData name="Jeevith G L" userId="e944e7898bb0e0c2" providerId="Windows Live" clId="Web-{6213BBCC-A4CB-4571-B2E3-1D1383AB981D}" dt="2024-09-23T06:53:53.557" v="73"/>
        <pc:sldMkLst>
          <pc:docMk/>
          <pc:sldMk cId="1323107068" sldId="1792"/>
        </pc:sldMkLst>
      </pc:sldChg>
      <pc:sldChg chg="add replId">
        <pc:chgData name="Jeevith G L" userId="e944e7898bb0e0c2" providerId="Windows Live" clId="Web-{6213BBCC-A4CB-4571-B2E3-1D1383AB981D}" dt="2024-09-23T06:53:53.917" v="74"/>
        <pc:sldMkLst>
          <pc:docMk/>
          <pc:sldMk cId="4069451423" sldId="1792"/>
        </pc:sldMkLst>
      </pc:sldChg>
    </pc:docChg>
  </pc:docChgLst>
  <pc:docChgLst>
    <pc:chgData name="Insha Ahmed" userId="e66d2f0dd335ece8" providerId="Windows Live" clId="Web-{A88D8056-EB27-F06E-B821-A6628B6EFC9C}"/>
    <pc:docChg chg="modSld">
      <pc:chgData name="Insha Ahmed" userId="e66d2f0dd335ece8" providerId="Windows Live" clId="Web-{A88D8056-EB27-F06E-B821-A6628B6EFC9C}" dt="2024-09-19T03:27:59.965" v="64" actId="20577"/>
      <pc:docMkLst>
        <pc:docMk/>
      </pc:docMkLst>
      <pc:sldChg chg="delSp modSp">
        <pc:chgData name="Insha Ahmed" userId="e66d2f0dd335ece8" providerId="Windows Live" clId="Web-{A88D8056-EB27-F06E-B821-A6628B6EFC9C}" dt="2024-09-19T03:18:40.098" v="44" actId="1076"/>
        <pc:sldMkLst>
          <pc:docMk/>
          <pc:sldMk cId="3385568503" sldId="1613"/>
        </pc:sldMkLst>
      </pc:sldChg>
      <pc:sldChg chg="modSp">
        <pc:chgData name="Insha Ahmed" userId="e66d2f0dd335ece8" providerId="Windows Live" clId="Web-{A88D8056-EB27-F06E-B821-A6628B6EFC9C}" dt="2024-09-19T03:27:59.965" v="64" actId="20577"/>
        <pc:sldMkLst>
          <pc:docMk/>
          <pc:sldMk cId="1030805443" sldId="1650"/>
        </pc:sldMkLst>
      </pc:sldChg>
    </pc:docChg>
  </pc:docChgLst>
  <pc:docChgLst>
    <pc:chgData name="nirajthakurxyz0933@outlook.com" userId="5de401e978417caa" providerId="Windows Live" clId="Web-{7A99B372-23A8-85F7-E587-A6E74DDFD721}"/>
    <pc:docChg chg="addSld modSld modSection">
      <pc:chgData name="nirajthakurxyz0933@outlook.com" userId="5de401e978417caa" providerId="Windows Live" clId="Web-{7A99B372-23A8-85F7-E587-A6E74DDFD721}" dt="2024-09-20T16:16:40.887" v="32" actId="20577"/>
      <pc:docMkLst>
        <pc:docMk/>
      </pc:docMkLst>
      <pc:sldChg chg="modSp">
        <pc:chgData name="nirajthakurxyz0933@outlook.com" userId="5de401e978417caa" providerId="Windows Live" clId="Web-{7A99B372-23A8-85F7-E587-A6E74DDFD721}" dt="2024-09-20T16:13:05.940" v="1" actId="14100"/>
        <pc:sldMkLst>
          <pc:docMk/>
          <pc:sldMk cId="1423757942" sldId="1753"/>
        </pc:sldMkLst>
      </pc:sldChg>
      <pc:sldChg chg="addSp delSp modSp add replId">
        <pc:chgData name="nirajthakurxyz0933@outlook.com" userId="5de401e978417caa" providerId="Windows Live" clId="Web-{7A99B372-23A8-85F7-E587-A6E74DDFD721}" dt="2024-09-20T16:16:40.887" v="32" actId="20577"/>
        <pc:sldMkLst>
          <pc:docMk/>
          <pc:sldMk cId="2292797931" sldId="1762"/>
        </pc:sldMkLst>
      </pc:sldChg>
    </pc:docChg>
  </pc:docChgLst>
  <pc:docChgLst>
    <pc:chgData name="nirajthakurxyz0933@outlook.com" userId="5de401e978417caa" providerId="Windows Live" clId="Web-{9B608E27-06AE-5230-3F0C-E099A46AF3A2}"/>
    <pc:docChg chg="addSld delSld modSld modSection">
      <pc:chgData name="nirajthakurxyz0933@outlook.com" userId="5de401e978417caa" providerId="Windows Live" clId="Web-{9B608E27-06AE-5230-3F0C-E099A46AF3A2}" dt="2024-09-27T17:46:00.881" v="288" actId="14100"/>
      <pc:docMkLst>
        <pc:docMk/>
      </pc:docMkLst>
      <pc:sldChg chg="addSp delSp modSp">
        <pc:chgData name="nirajthakurxyz0933@outlook.com" userId="5de401e978417caa" providerId="Windows Live" clId="Web-{9B608E27-06AE-5230-3F0C-E099A46AF3A2}" dt="2024-09-27T17:21:20.263" v="147" actId="1076"/>
        <pc:sldMkLst>
          <pc:docMk/>
          <pc:sldMk cId="2367469242" sldId="1867"/>
        </pc:sldMkLst>
      </pc:sldChg>
      <pc:sldChg chg="delSp del">
        <pc:chgData name="nirajthakurxyz0933@outlook.com" userId="5de401e978417caa" providerId="Windows Live" clId="Web-{9B608E27-06AE-5230-3F0C-E099A46AF3A2}" dt="2024-09-27T17:39:23.270" v="219"/>
        <pc:sldMkLst>
          <pc:docMk/>
          <pc:sldMk cId="2910068534" sldId="1868"/>
        </pc:sldMkLst>
      </pc:sldChg>
      <pc:sldChg chg="delSp">
        <pc:chgData name="nirajthakurxyz0933@outlook.com" userId="5de401e978417caa" providerId="Windows Live" clId="Web-{9B608E27-06AE-5230-3F0C-E099A46AF3A2}" dt="2024-09-27T17:30:28.946" v="151"/>
        <pc:sldMkLst>
          <pc:docMk/>
          <pc:sldMk cId="3333423888" sldId="1869"/>
        </pc:sldMkLst>
      </pc:sldChg>
      <pc:sldChg chg="add del replId">
        <pc:chgData name="nirajthakurxyz0933@outlook.com" userId="5de401e978417caa" providerId="Windows Live" clId="Web-{9B608E27-06AE-5230-3F0C-E099A46AF3A2}" dt="2024-09-27T17:42:17.262" v="245"/>
        <pc:sldMkLst>
          <pc:docMk/>
          <pc:sldMk cId="2608636957" sldId="1874"/>
        </pc:sldMkLst>
      </pc:sldChg>
      <pc:sldChg chg="add del replId">
        <pc:chgData name="nirajthakurxyz0933@outlook.com" userId="5de401e978417caa" providerId="Windows Live" clId="Web-{9B608E27-06AE-5230-3F0C-E099A46AF3A2}" dt="2024-09-27T17:42:17.293" v="246"/>
        <pc:sldMkLst>
          <pc:docMk/>
          <pc:sldMk cId="2184552362" sldId="1875"/>
        </pc:sldMkLst>
      </pc:sldChg>
      <pc:sldChg chg="add del replId">
        <pc:chgData name="nirajthakurxyz0933@outlook.com" userId="5de401e978417caa" providerId="Windows Live" clId="Web-{9B608E27-06AE-5230-3F0C-E099A46AF3A2}" dt="2024-09-27T17:42:17.965" v="247"/>
        <pc:sldMkLst>
          <pc:docMk/>
          <pc:sldMk cId="2151199619" sldId="1876"/>
        </pc:sldMkLst>
      </pc:sldChg>
      <pc:sldChg chg="add replId">
        <pc:chgData name="nirajthakurxyz0933@outlook.com" userId="5de401e978417caa" providerId="Windows Live" clId="Web-{9B608E27-06AE-5230-3F0C-E099A46AF3A2}" dt="2024-09-27T17:30:35.056" v="155"/>
        <pc:sldMkLst>
          <pc:docMk/>
          <pc:sldMk cId="2907542119" sldId="1877"/>
        </pc:sldMkLst>
      </pc:sldChg>
      <pc:sldChg chg="addSp delSp modSp add replId">
        <pc:chgData name="nirajthakurxyz0933@outlook.com" userId="5de401e978417caa" providerId="Windows Live" clId="Web-{9B608E27-06AE-5230-3F0C-E099A46AF3A2}" dt="2024-09-27T17:46:00.881" v="288" actId="14100"/>
        <pc:sldMkLst>
          <pc:docMk/>
          <pc:sldMk cId="3937045748" sldId="1878"/>
        </pc:sldMkLst>
      </pc:sldChg>
      <pc:sldChg chg="add replId">
        <pc:chgData name="nirajthakurxyz0933@outlook.com" userId="5de401e978417caa" providerId="Windows Live" clId="Web-{9B608E27-06AE-5230-3F0C-E099A46AF3A2}" dt="2024-09-27T17:42:15.793" v="242"/>
        <pc:sldMkLst>
          <pc:docMk/>
          <pc:sldMk cId="898125451" sldId="1879"/>
        </pc:sldMkLst>
      </pc:sldChg>
      <pc:sldChg chg="add replId">
        <pc:chgData name="nirajthakurxyz0933@outlook.com" userId="5de401e978417caa" providerId="Windows Live" clId="Web-{9B608E27-06AE-5230-3F0C-E099A46AF3A2}" dt="2024-09-27T17:42:15.980" v="243"/>
        <pc:sldMkLst>
          <pc:docMk/>
          <pc:sldMk cId="3169825475" sldId="1880"/>
        </pc:sldMkLst>
      </pc:sldChg>
      <pc:sldChg chg="add replId">
        <pc:chgData name="nirajthakurxyz0933@outlook.com" userId="5de401e978417caa" providerId="Windows Live" clId="Web-{9B608E27-06AE-5230-3F0C-E099A46AF3A2}" dt="2024-09-27T17:42:16.480" v="244"/>
        <pc:sldMkLst>
          <pc:docMk/>
          <pc:sldMk cId="3502298375" sldId="1881"/>
        </pc:sldMkLst>
      </pc:sldChg>
    </pc:docChg>
  </pc:docChgLst>
  <pc:docChgLst>
    <pc:chgData name="nirajthakurxyz0933@outlook.com" userId="5de401e978417caa" providerId="Windows Live" clId="Web-{0FE1722B-176F-485B-3C38-DEE3C1CE243D}"/>
    <pc:docChg chg="modSld">
      <pc:chgData name="nirajthakurxyz0933@outlook.com" userId="5de401e978417caa" providerId="Windows Live" clId="Web-{0FE1722B-176F-485B-3C38-DEE3C1CE243D}" dt="2024-09-25T06:55:25.193" v="58" actId="20577"/>
      <pc:docMkLst>
        <pc:docMk/>
      </pc:docMkLst>
      <pc:sldChg chg="modSp">
        <pc:chgData name="nirajthakurxyz0933@outlook.com" userId="5de401e978417caa" providerId="Windows Live" clId="Web-{0FE1722B-176F-485B-3C38-DEE3C1CE243D}" dt="2024-09-25T06:55:25.193" v="58" actId="20577"/>
        <pc:sldMkLst>
          <pc:docMk/>
          <pc:sldMk cId="3237275327" sldId="1503"/>
        </pc:sldMkLst>
      </pc:sldChg>
      <pc:sldChg chg="modSp">
        <pc:chgData name="nirajthakurxyz0933@outlook.com" userId="5de401e978417caa" providerId="Windows Live" clId="Web-{0FE1722B-176F-485B-3C38-DEE3C1CE243D}" dt="2024-09-25T06:53:58.846" v="56" actId="20577"/>
        <pc:sldMkLst>
          <pc:docMk/>
          <pc:sldMk cId="1222477472" sldId="1754"/>
        </pc:sldMkLst>
      </pc:sldChg>
    </pc:docChg>
  </pc:docChgLst>
  <pc:docChgLst>
    <pc:chgData name="Arpit Sehgal" userId="f004882aa4667115" providerId="Windows Live" clId="Web-{50A55C07-37FF-4465-860D-E5BA5951D815}"/>
    <pc:docChg chg="modSld">
      <pc:chgData name="Arpit Sehgal" userId="f004882aa4667115" providerId="Windows Live" clId="Web-{50A55C07-37FF-4465-860D-E5BA5951D815}" dt="2024-10-21T02:59:12.712" v="217" actId="14100"/>
      <pc:docMkLst>
        <pc:docMk/>
      </pc:docMkLst>
      <pc:sldChg chg="modSp">
        <pc:chgData name="Arpit Sehgal" userId="f004882aa4667115" providerId="Windows Live" clId="Web-{50A55C07-37FF-4465-860D-E5BA5951D815}" dt="2024-10-21T02:31:59.928" v="1" actId="1076"/>
        <pc:sldMkLst>
          <pc:docMk/>
          <pc:sldMk cId="2619930908" sldId="1757"/>
        </pc:sldMkLst>
        <pc:spChg chg="mod">
          <ac:chgData name="Arpit Sehgal" userId="f004882aa4667115" providerId="Windows Live" clId="Web-{50A55C07-37FF-4465-860D-E5BA5951D815}" dt="2024-10-21T02:31:59.928" v="1" actId="1076"/>
          <ac:spMkLst>
            <pc:docMk/>
            <pc:sldMk cId="2619930908" sldId="1757"/>
            <ac:spMk id="2" creationId="{330FEB74-4EC7-BA2E-17D0-17D80EAD8D36}"/>
          </ac:spMkLst>
        </pc:spChg>
      </pc:sldChg>
      <pc:sldChg chg="modSp">
        <pc:chgData name="Arpit Sehgal" userId="f004882aa4667115" providerId="Windows Live" clId="Web-{50A55C07-37FF-4465-860D-E5BA5951D815}" dt="2024-10-21T02:32:21.335" v="2" actId="14100"/>
        <pc:sldMkLst>
          <pc:docMk/>
          <pc:sldMk cId="3314731275" sldId="1775"/>
        </pc:sldMkLst>
        <pc:picChg chg="mod">
          <ac:chgData name="Arpit Sehgal" userId="f004882aa4667115" providerId="Windows Live" clId="Web-{50A55C07-37FF-4465-860D-E5BA5951D815}" dt="2024-10-21T02:32:21.335" v="2" actId="14100"/>
          <ac:picMkLst>
            <pc:docMk/>
            <pc:sldMk cId="3314731275" sldId="1775"/>
            <ac:picMk id="11266" creationId="{F166408A-6CFB-4CA4-E99B-193C4D513EAB}"/>
          </ac:picMkLst>
        </pc:picChg>
      </pc:sldChg>
      <pc:sldChg chg="modSp">
        <pc:chgData name="Arpit Sehgal" userId="f004882aa4667115" providerId="Windows Live" clId="Web-{50A55C07-37FF-4465-860D-E5BA5951D815}" dt="2024-10-21T02:33:39.446" v="13" actId="1076"/>
        <pc:sldMkLst>
          <pc:docMk/>
          <pc:sldMk cId="3558862748" sldId="1785"/>
        </pc:sldMkLst>
        <pc:spChg chg="mod">
          <ac:chgData name="Arpit Sehgal" userId="f004882aa4667115" providerId="Windows Live" clId="Web-{50A55C07-37FF-4465-860D-E5BA5951D815}" dt="2024-10-21T02:33:20.586" v="8" actId="1076"/>
          <ac:spMkLst>
            <pc:docMk/>
            <pc:sldMk cId="3558862748" sldId="1785"/>
            <ac:spMk id="2" creationId="{9BC0A150-4196-3460-8185-BF7CC56F2A41}"/>
          </ac:spMkLst>
        </pc:spChg>
        <pc:spChg chg="mod">
          <ac:chgData name="Arpit Sehgal" userId="f004882aa4667115" providerId="Windows Live" clId="Web-{50A55C07-37FF-4465-860D-E5BA5951D815}" dt="2024-10-21T02:33:07.211" v="5" actId="1076"/>
          <ac:spMkLst>
            <pc:docMk/>
            <pc:sldMk cId="3558862748" sldId="1785"/>
            <ac:spMk id="3" creationId="{14A99DF8-F46A-C88D-C741-3C50B7892514}"/>
          </ac:spMkLst>
        </pc:spChg>
        <pc:picChg chg="mod">
          <ac:chgData name="Arpit Sehgal" userId="f004882aa4667115" providerId="Windows Live" clId="Web-{50A55C07-37FF-4465-860D-E5BA5951D815}" dt="2024-10-21T02:33:37.211" v="12" actId="1076"/>
          <ac:picMkLst>
            <pc:docMk/>
            <pc:sldMk cId="3558862748" sldId="1785"/>
            <ac:picMk id="2050" creationId="{A6CCEE8B-797C-88DB-C59D-52095054BDA0}"/>
          </ac:picMkLst>
        </pc:picChg>
        <pc:picChg chg="mod">
          <ac:chgData name="Arpit Sehgal" userId="f004882aa4667115" providerId="Windows Live" clId="Web-{50A55C07-37FF-4465-860D-E5BA5951D815}" dt="2024-10-21T02:33:39.446" v="13" actId="1076"/>
          <ac:picMkLst>
            <pc:docMk/>
            <pc:sldMk cId="3558862748" sldId="1785"/>
            <ac:picMk id="2052" creationId="{60624A77-3881-0738-3632-A3C33257EE38}"/>
          </ac:picMkLst>
        </pc:picChg>
      </pc:sldChg>
      <pc:sldChg chg="modSp">
        <pc:chgData name="Arpit Sehgal" userId="f004882aa4667115" providerId="Windows Live" clId="Web-{50A55C07-37FF-4465-860D-E5BA5951D815}" dt="2024-10-21T02:34:43.916" v="28" actId="14100"/>
        <pc:sldMkLst>
          <pc:docMk/>
          <pc:sldMk cId="2857838195" sldId="1787"/>
        </pc:sldMkLst>
        <pc:spChg chg="mod">
          <ac:chgData name="Arpit Sehgal" userId="f004882aa4667115" providerId="Windows Live" clId="Web-{50A55C07-37FF-4465-860D-E5BA5951D815}" dt="2024-10-21T02:34:02.759" v="17" actId="1076"/>
          <ac:spMkLst>
            <pc:docMk/>
            <pc:sldMk cId="2857838195" sldId="1787"/>
            <ac:spMk id="2" creationId="{3A36DAE8-98E4-BA65-B3E0-A583BC6C6A8B}"/>
          </ac:spMkLst>
        </pc:spChg>
        <pc:spChg chg="mod">
          <ac:chgData name="Arpit Sehgal" userId="f004882aa4667115" providerId="Windows Live" clId="Web-{50A55C07-37FF-4465-860D-E5BA5951D815}" dt="2024-10-21T02:33:55.399" v="15" actId="1076"/>
          <ac:spMkLst>
            <pc:docMk/>
            <pc:sldMk cId="2857838195" sldId="1787"/>
            <ac:spMk id="3" creationId="{B639B907-0AEA-F60C-1D98-67DC39684EEC}"/>
          </ac:spMkLst>
        </pc:spChg>
        <pc:picChg chg="mod">
          <ac:chgData name="Arpit Sehgal" userId="f004882aa4667115" providerId="Windows Live" clId="Web-{50A55C07-37FF-4465-860D-E5BA5951D815}" dt="2024-10-21T02:34:43.916" v="28" actId="14100"/>
          <ac:picMkLst>
            <pc:docMk/>
            <pc:sldMk cId="2857838195" sldId="1787"/>
            <ac:picMk id="1026" creationId="{39C0CF50-899C-0DD8-91F4-E0F5D507C919}"/>
          </ac:picMkLst>
        </pc:picChg>
        <pc:picChg chg="mod">
          <ac:chgData name="Arpit Sehgal" userId="f004882aa4667115" providerId="Windows Live" clId="Web-{50A55C07-37FF-4465-860D-E5BA5951D815}" dt="2024-10-21T02:34:26.634" v="24" actId="1076"/>
          <ac:picMkLst>
            <pc:docMk/>
            <pc:sldMk cId="2857838195" sldId="1787"/>
            <ac:picMk id="1028" creationId="{B6949506-AD22-7038-FB8F-91BA84B124C4}"/>
          </ac:picMkLst>
        </pc:picChg>
      </pc:sldChg>
      <pc:sldChg chg="modSp">
        <pc:chgData name="Arpit Sehgal" userId="f004882aa4667115" providerId="Windows Live" clId="Web-{50A55C07-37FF-4465-860D-E5BA5951D815}" dt="2024-10-21T02:40:22.689" v="59" actId="20577"/>
        <pc:sldMkLst>
          <pc:docMk/>
          <pc:sldMk cId="3621516567" sldId="1815"/>
        </pc:sldMkLst>
        <pc:spChg chg="mod">
          <ac:chgData name="Arpit Sehgal" userId="f004882aa4667115" providerId="Windows Live" clId="Web-{50A55C07-37FF-4465-860D-E5BA5951D815}" dt="2024-10-21T02:39:35.500" v="52" actId="14100"/>
          <ac:spMkLst>
            <pc:docMk/>
            <pc:sldMk cId="3621516567" sldId="1815"/>
            <ac:spMk id="2" creationId="{7B5030CA-0252-9BC8-3D7B-F1DE84E5902B}"/>
          </ac:spMkLst>
        </pc:spChg>
        <pc:spChg chg="mod">
          <ac:chgData name="Arpit Sehgal" userId="f004882aa4667115" providerId="Windows Live" clId="Web-{50A55C07-37FF-4465-860D-E5BA5951D815}" dt="2024-10-21T02:40:22.689" v="59" actId="20577"/>
          <ac:spMkLst>
            <pc:docMk/>
            <pc:sldMk cId="3621516567" sldId="1815"/>
            <ac:spMk id="3" creationId="{62165EB0-C32B-C900-53BD-B1A53A12D310}"/>
          </ac:spMkLst>
        </pc:spChg>
        <pc:picChg chg="mod modCrop">
          <ac:chgData name="Arpit Sehgal" userId="f004882aa4667115" providerId="Windows Live" clId="Web-{50A55C07-37FF-4465-860D-E5BA5951D815}" dt="2024-10-21T02:39:41.469" v="53" actId="14100"/>
          <ac:picMkLst>
            <pc:docMk/>
            <pc:sldMk cId="3621516567" sldId="1815"/>
            <ac:picMk id="4" creationId="{0A3A1369-145B-680A-5D5A-112AF38F0168}"/>
          </ac:picMkLst>
        </pc:picChg>
      </pc:sldChg>
      <pc:sldChg chg="modSp">
        <pc:chgData name="Arpit Sehgal" userId="f004882aa4667115" providerId="Windows Live" clId="Web-{50A55C07-37FF-4465-860D-E5BA5951D815}" dt="2024-10-21T02:40:14.673" v="58" actId="20577"/>
        <pc:sldMkLst>
          <pc:docMk/>
          <pc:sldMk cId="2202080990" sldId="1816"/>
        </pc:sldMkLst>
        <pc:spChg chg="mod">
          <ac:chgData name="Arpit Sehgal" userId="f004882aa4667115" providerId="Windows Live" clId="Web-{50A55C07-37FF-4465-860D-E5BA5951D815}" dt="2024-10-21T02:40:05.360" v="56" actId="14100"/>
          <ac:spMkLst>
            <pc:docMk/>
            <pc:sldMk cId="2202080990" sldId="1816"/>
            <ac:spMk id="2" creationId="{6044C9D6-9EF6-E955-27B1-F99A946C7D4D}"/>
          </ac:spMkLst>
        </pc:spChg>
        <pc:spChg chg="mod">
          <ac:chgData name="Arpit Sehgal" userId="f004882aa4667115" providerId="Windows Live" clId="Web-{50A55C07-37FF-4465-860D-E5BA5951D815}" dt="2024-10-21T02:40:14.673" v="58" actId="20577"/>
          <ac:spMkLst>
            <pc:docMk/>
            <pc:sldMk cId="2202080990" sldId="1816"/>
            <ac:spMk id="3" creationId="{8F66676A-BF4D-E00F-4FF0-83733422974B}"/>
          </ac:spMkLst>
        </pc:spChg>
        <pc:picChg chg="mod modCrop">
          <ac:chgData name="Arpit Sehgal" userId="f004882aa4667115" providerId="Windows Live" clId="Web-{50A55C07-37FF-4465-860D-E5BA5951D815}" dt="2024-10-21T02:40:09.235" v="57" actId="14100"/>
          <ac:picMkLst>
            <pc:docMk/>
            <pc:sldMk cId="2202080990" sldId="1816"/>
            <ac:picMk id="4" creationId="{B07EFF7F-2714-9F0D-40FE-B43A0856353F}"/>
          </ac:picMkLst>
        </pc:picChg>
      </pc:sldChg>
      <pc:sldChg chg="modSp">
        <pc:chgData name="Arpit Sehgal" userId="f004882aa4667115" providerId="Windows Live" clId="Web-{50A55C07-37FF-4465-860D-E5BA5951D815}" dt="2024-10-21T02:40:50.799" v="65" actId="1076"/>
        <pc:sldMkLst>
          <pc:docMk/>
          <pc:sldMk cId="1240703457" sldId="1818"/>
        </pc:sldMkLst>
        <pc:spChg chg="mod">
          <ac:chgData name="Arpit Sehgal" userId="f004882aa4667115" providerId="Windows Live" clId="Web-{50A55C07-37FF-4465-860D-E5BA5951D815}" dt="2024-10-21T02:40:50.799" v="65" actId="1076"/>
          <ac:spMkLst>
            <pc:docMk/>
            <pc:sldMk cId="1240703457" sldId="1818"/>
            <ac:spMk id="2" creationId="{0D0E80E7-2BDB-E758-B528-F09A01A86546}"/>
          </ac:spMkLst>
        </pc:spChg>
        <pc:spChg chg="mod">
          <ac:chgData name="Arpit Sehgal" userId="f004882aa4667115" providerId="Windows Live" clId="Web-{50A55C07-37FF-4465-860D-E5BA5951D815}" dt="2024-10-21T02:40:31.189" v="60" actId="20577"/>
          <ac:spMkLst>
            <pc:docMk/>
            <pc:sldMk cId="1240703457" sldId="1818"/>
            <ac:spMk id="3" creationId="{D72D96D9-0D6E-2ABF-FC78-30B7393A273F}"/>
          </ac:spMkLst>
        </pc:spChg>
        <pc:picChg chg="mod modCrop">
          <ac:chgData name="Arpit Sehgal" userId="f004882aa4667115" providerId="Windows Live" clId="Web-{50A55C07-37FF-4465-860D-E5BA5951D815}" dt="2024-10-21T02:40:47.002" v="64" actId="14100"/>
          <ac:picMkLst>
            <pc:docMk/>
            <pc:sldMk cId="1240703457" sldId="1818"/>
            <ac:picMk id="4" creationId="{8F274F98-E06E-D02F-67D6-9E040F400C71}"/>
          </ac:picMkLst>
        </pc:picChg>
      </pc:sldChg>
      <pc:sldChg chg="modSp">
        <pc:chgData name="Arpit Sehgal" userId="f004882aa4667115" providerId="Windows Live" clId="Web-{50A55C07-37FF-4465-860D-E5BA5951D815}" dt="2024-10-21T02:41:15.299" v="71" actId="14100"/>
        <pc:sldMkLst>
          <pc:docMk/>
          <pc:sldMk cId="395652901" sldId="1819"/>
        </pc:sldMkLst>
        <pc:spChg chg="mod">
          <ac:chgData name="Arpit Sehgal" userId="f004882aa4667115" providerId="Windows Live" clId="Web-{50A55C07-37FF-4465-860D-E5BA5951D815}" dt="2024-10-21T02:41:11.924" v="70" actId="1076"/>
          <ac:spMkLst>
            <pc:docMk/>
            <pc:sldMk cId="395652901" sldId="1819"/>
            <ac:spMk id="2" creationId="{E7502BB8-9256-920A-9E95-F7BBDB64394C}"/>
          </ac:spMkLst>
        </pc:spChg>
        <pc:spChg chg="mod">
          <ac:chgData name="Arpit Sehgal" userId="f004882aa4667115" providerId="Windows Live" clId="Web-{50A55C07-37FF-4465-860D-E5BA5951D815}" dt="2024-10-21T02:41:04.940" v="68" actId="20577"/>
          <ac:spMkLst>
            <pc:docMk/>
            <pc:sldMk cId="395652901" sldId="1819"/>
            <ac:spMk id="3" creationId="{E688F89D-6D56-8A74-EC6E-018349BE235C}"/>
          </ac:spMkLst>
        </pc:spChg>
        <pc:picChg chg="mod modCrop">
          <ac:chgData name="Arpit Sehgal" userId="f004882aa4667115" providerId="Windows Live" clId="Web-{50A55C07-37FF-4465-860D-E5BA5951D815}" dt="2024-10-21T02:41:15.299" v="71" actId="14100"/>
          <ac:picMkLst>
            <pc:docMk/>
            <pc:sldMk cId="395652901" sldId="1819"/>
            <ac:picMk id="4" creationId="{3DE66FCF-D2C9-A36C-C32F-7CB9084462B0}"/>
          </ac:picMkLst>
        </pc:picChg>
      </pc:sldChg>
      <pc:sldChg chg="modSp">
        <pc:chgData name="Arpit Sehgal" userId="f004882aa4667115" providerId="Windows Live" clId="Web-{50A55C07-37FF-4465-860D-E5BA5951D815}" dt="2024-10-21T02:41:42.862" v="76" actId="1076"/>
        <pc:sldMkLst>
          <pc:docMk/>
          <pc:sldMk cId="1661428351" sldId="1820"/>
        </pc:sldMkLst>
        <pc:spChg chg="mod">
          <ac:chgData name="Arpit Sehgal" userId="f004882aa4667115" providerId="Windows Live" clId="Web-{50A55C07-37FF-4465-860D-E5BA5951D815}" dt="2024-10-21T02:41:42.862" v="76" actId="1076"/>
          <ac:spMkLst>
            <pc:docMk/>
            <pc:sldMk cId="1661428351" sldId="1820"/>
            <ac:spMk id="2" creationId="{6E83471F-6B7E-D0AA-8837-8CBE3451820C}"/>
          </ac:spMkLst>
        </pc:spChg>
        <pc:spChg chg="mod">
          <ac:chgData name="Arpit Sehgal" userId="f004882aa4667115" providerId="Windows Live" clId="Web-{50A55C07-37FF-4465-860D-E5BA5951D815}" dt="2024-10-21T02:41:25.096" v="72" actId="20577"/>
          <ac:spMkLst>
            <pc:docMk/>
            <pc:sldMk cId="1661428351" sldId="1820"/>
            <ac:spMk id="3" creationId="{B4284742-25EE-683A-3801-67497F33AF0C}"/>
          </ac:spMkLst>
        </pc:spChg>
        <pc:picChg chg="mod modCrop">
          <ac:chgData name="Arpit Sehgal" userId="f004882aa4667115" providerId="Windows Live" clId="Web-{50A55C07-37FF-4465-860D-E5BA5951D815}" dt="2024-10-21T02:41:34.378" v="74"/>
          <ac:picMkLst>
            <pc:docMk/>
            <pc:sldMk cId="1661428351" sldId="1820"/>
            <ac:picMk id="4" creationId="{D1A3F6A4-E2F0-6505-D88A-6A92FBB4E4A7}"/>
          </ac:picMkLst>
        </pc:picChg>
      </pc:sldChg>
      <pc:sldChg chg="modSp">
        <pc:chgData name="Arpit Sehgal" userId="f004882aa4667115" providerId="Windows Live" clId="Web-{50A55C07-37FF-4465-860D-E5BA5951D815}" dt="2024-10-21T02:42:12.175" v="81" actId="20577"/>
        <pc:sldMkLst>
          <pc:docMk/>
          <pc:sldMk cId="3590975169" sldId="1821"/>
        </pc:sldMkLst>
        <pc:spChg chg="mod">
          <ac:chgData name="Arpit Sehgal" userId="f004882aa4667115" providerId="Windows Live" clId="Web-{50A55C07-37FF-4465-860D-E5BA5951D815}" dt="2024-10-21T02:42:04.503" v="79" actId="14100"/>
          <ac:spMkLst>
            <pc:docMk/>
            <pc:sldMk cId="3590975169" sldId="1821"/>
            <ac:spMk id="2" creationId="{0BBC8532-40AA-A76C-13C3-AC5CB49B2D1D}"/>
          </ac:spMkLst>
        </pc:spChg>
        <pc:spChg chg="mod">
          <ac:chgData name="Arpit Sehgal" userId="f004882aa4667115" providerId="Windows Live" clId="Web-{50A55C07-37FF-4465-860D-E5BA5951D815}" dt="2024-10-21T02:42:12.175" v="81" actId="20577"/>
          <ac:spMkLst>
            <pc:docMk/>
            <pc:sldMk cId="3590975169" sldId="1821"/>
            <ac:spMk id="3" creationId="{A353ED90-52D8-EBD3-247B-95ED51081F67}"/>
          </ac:spMkLst>
        </pc:spChg>
        <pc:picChg chg="mod modCrop">
          <ac:chgData name="Arpit Sehgal" userId="f004882aa4667115" providerId="Windows Live" clId="Web-{50A55C07-37FF-4465-860D-E5BA5951D815}" dt="2024-10-21T02:42:07.894" v="80" actId="14100"/>
          <ac:picMkLst>
            <pc:docMk/>
            <pc:sldMk cId="3590975169" sldId="1821"/>
            <ac:picMk id="4" creationId="{6CA73129-B241-9EF3-3B86-2713E622C93C}"/>
          </ac:picMkLst>
        </pc:picChg>
      </pc:sldChg>
      <pc:sldChg chg="modSp">
        <pc:chgData name="Arpit Sehgal" userId="f004882aa4667115" providerId="Windows Live" clId="Web-{50A55C07-37FF-4465-860D-E5BA5951D815}" dt="2024-10-21T02:43:01.473" v="87" actId="14100"/>
        <pc:sldMkLst>
          <pc:docMk/>
          <pc:sldMk cId="2339545459" sldId="1822"/>
        </pc:sldMkLst>
        <pc:spChg chg="mod">
          <ac:chgData name="Arpit Sehgal" userId="f004882aa4667115" providerId="Windows Live" clId="Web-{50A55C07-37FF-4465-860D-E5BA5951D815}" dt="2024-10-21T02:42:43.410" v="83" actId="14100"/>
          <ac:spMkLst>
            <pc:docMk/>
            <pc:sldMk cId="2339545459" sldId="1822"/>
            <ac:spMk id="3" creationId="{6D9A360B-33F6-8F99-09B3-C8EA037314B3}"/>
          </ac:spMkLst>
        </pc:spChg>
        <pc:picChg chg="mod modCrop">
          <ac:chgData name="Arpit Sehgal" userId="f004882aa4667115" providerId="Windows Live" clId="Web-{50A55C07-37FF-4465-860D-E5BA5951D815}" dt="2024-10-21T02:43:01.473" v="87" actId="14100"/>
          <ac:picMkLst>
            <pc:docMk/>
            <pc:sldMk cId="2339545459" sldId="1822"/>
            <ac:picMk id="5" creationId="{AA59C385-B759-91E3-0A30-5C827170D297}"/>
          </ac:picMkLst>
        </pc:picChg>
      </pc:sldChg>
      <pc:sldChg chg="modSp">
        <pc:chgData name="Arpit Sehgal" userId="f004882aa4667115" providerId="Windows Live" clId="Web-{50A55C07-37FF-4465-860D-E5BA5951D815}" dt="2024-10-21T02:43:34.802" v="94" actId="14100"/>
        <pc:sldMkLst>
          <pc:docMk/>
          <pc:sldMk cId="4259175286" sldId="1823"/>
        </pc:sldMkLst>
        <pc:spChg chg="mod">
          <ac:chgData name="Arpit Sehgal" userId="f004882aa4667115" providerId="Windows Live" clId="Web-{50A55C07-37FF-4465-860D-E5BA5951D815}" dt="2024-10-21T02:43:19.099" v="90" actId="20577"/>
          <ac:spMkLst>
            <pc:docMk/>
            <pc:sldMk cId="4259175286" sldId="1823"/>
            <ac:spMk id="3" creationId="{0B18C129-7520-1FCB-3AFD-73350697C603}"/>
          </ac:spMkLst>
        </pc:spChg>
        <pc:picChg chg="mod modCrop">
          <ac:chgData name="Arpit Sehgal" userId="f004882aa4667115" providerId="Windows Live" clId="Web-{50A55C07-37FF-4465-860D-E5BA5951D815}" dt="2024-10-21T02:43:34.802" v="94" actId="14100"/>
          <ac:picMkLst>
            <pc:docMk/>
            <pc:sldMk cId="4259175286" sldId="1823"/>
            <ac:picMk id="4" creationId="{ADEAF620-E9B7-F9BE-0342-332C19051527}"/>
          </ac:picMkLst>
        </pc:picChg>
      </pc:sldChg>
      <pc:sldChg chg="modSp">
        <pc:chgData name="Arpit Sehgal" userId="f004882aa4667115" providerId="Windows Live" clId="Web-{50A55C07-37FF-4465-860D-E5BA5951D815}" dt="2024-10-21T02:44:11.193" v="100" actId="14100"/>
        <pc:sldMkLst>
          <pc:docMk/>
          <pc:sldMk cId="82470499" sldId="1824"/>
        </pc:sldMkLst>
        <pc:spChg chg="mod">
          <ac:chgData name="Arpit Sehgal" userId="f004882aa4667115" providerId="Windows Live" clId="Web-{50A55C07-37FF-4465-860D-E5BA5951D815}" dt="2024-10-21T02:44:11.193" v="100" actId="14100"/>
          <ac:spMkLst>
            <pc:docMk/>
            <pc:sldMk cId="82470499" sldId="1824"/>
            <ac:spMk id="3" creationId="{EC38A11E-0111-59DB-D621-BF518184C2EC}"/>
          </ac:spMkLst>
        </pc:spChg>
        <pc:picChg chg="mod modCrop">
          <ac:chgData name="Arpit Sehgal" userId="f004882aa4667115" providerId="Windows Live" clId="Web-{50A55C07-37FF-4465-860D-E5BA5951D815}" dt="2024-10-21T02:43:52.615" v="97" actId="1076"/>
          <ac:picMkLst>
            <pc:docMk/>
            <pc:sldMk cId="82470499" sldId="1824"/>
            <ac:picMk id="4" creationId="{942FFB6C-0F15-3A0D-F59A-59A8DB1FCC04}"/>
          </ac:picMkLst>
        </pc:picChg>
      </pc:sldChg>
      <pc:sldChg chg="modSp">
        <pc:chgData name="Arpit Sehgal" userId="f004882aa4667115" providerId="Windows Live" clId="Web-{50A55C07-37FF-4465-860D-E5BA5951D815}" dt="2024-10-21T02:44:52.054" v="106" actId="14100"/>
        <pc:sldMkLst>
          <pc:docMk/>
          <pc:sldMk cId="4229262125" sldId="1825"/>
        </pc:sldMkLst>
        <pc:spChg chg="mod">
          <ac:chgData name="Arpit Sehgal" userId="f004882aa4667115" providerId="Windows Live" clId="Web-{50A55C07-37FF-4465-860D-E5BA5951D815}" dt="2024-10-21T02:44:45.569" v="104" actId="20577"/>
          <ac:spMkLst>
            <pc:docMk/>
            <pc:sldMk cId="4229262125" sldId="1825"/>
            <ac:spMk id="2" creationId="{C7E7E7FF-0623-288B-4CF6-04A680383B50}"/>
          </ac:spMkLst>
        </pc:spChg>
        <pc:spChg chg="mod">
          <ac:chgData name="Arpit Sehgal" userId="f004882aa4667115" providerId="Windows Live" clId="Web-{50A55C07-37FF-4465-860D-E5BA5951D815}" dt="2024-10-21T02:44:18.256" v="101" actId="20577"/>
          <ac:spMkLst>
            <pc:docMk/>
            <pc:sldMk cId="4229262125" sldId="1825"/>
            <ac:spMk id="3" creationId="{9E80F4A1-D6CB-B6E4-ED77-EC24B40C298E}"/>
          </ac:spMkLst>
        </pc:spChg>
        <pc:picChg chg="mod modCrop">
          <ac:chgData name="Arpit Sehgal" userId="f004882aa4667115" providerId="Windows Live" clId="Web-{50A55C07-37FF-4465-860D-E5BA5951D815}" dt="2024-10-21T02:44:52.054" v="106" actId="14100"/>
          <ac:picMkLst>
            <pc:docMk/>
            <pc:sldMk cId="4229262125" sldId="1825"/>
            <ac:picMk id="5" creationId="{F47CE3E2-A213-E1C5-447F-E45BBC4785B3}"/>
          </ac:picMkLst>
        </pc:picChg>
      </pc:sldChg>
      <pc:sldChg chg="modSp">
        <pc:chgData name="Arpit Sehgal" userId="f004882aa4667115" providerId="Windows Live" clId="Web-{50A55C07-37FF-4465-860D-E5BA5951D815}" dt="2024-10-21T02:45:32.742" v="113" actId="14100"/>
        <pc:sldMkLst>
          <pc:docMk/>
          <pc:sldMk cId="3676663497" sldId="1826"/>
        </pc:sldMkLst>
        <pc:spChg chg="mod">
          <ac:chgData name="Arpit Sehgal" userId="f004882aa4667115" providerId="Windows Live" clId="Web-{50A55C07-37FF-4465-860D-E5BA5951D815}" dt="2024-10-21T02:45:29.367" v="112" actId="14100"/>
          <ac:spMkLst>
            <pc:docMk/>
            <pc:sldMk cId="3676663497" sldId="1826"/>
            <ac:spMk id="2" creationId="{F398D96F-83ED-2C73-7CB0-5042B6D92634}"/>
          </ac:spMkLst>
        </pc:spChg>
        <pc:spChg chg="mod">
          <ac:chgData name="Arpit Sehgal" userId="f004882aa4667115" providerId="Windows Live" clId="Web-{50A55C07-37FF-4465-860D-E5BA5951D815}" dt="2024-10-21T02:45:07.491" v="108" actId="1076"/>
          <ac:spMkLst>
            <pc:docMk/>
            <pc:sldMk cId="3676663497" sldId="1826"/>
            <ac:spMk id="3" creationId="{FF70A6D3-74E2-EF6C-B4C2-FEC9BA8FA3A4}"/>
          </ac:spMkLst>
        </pc:spChg>
        <pc:picChg chg="mod modCrop">
          <ac:chgData name="Arpit Sehgal" userId="f004882aa4667115" providerId="Windows Live" clId="Web-{50A55C07-37FF-4465-860D-E5BA5951D815}" dt="2024-10-21T02:45:32.742" v="113" actId="14100"/>
          <ac:picMkLst>
            <pc:docMk/>
            <pc:sldMk cId="3676663497" sldId="1826"/>
            <ac:picMk id="4" creationId="{AEC9B152-B48B-40F7-6F79-280C4B496FBA}"/>
          </ac:picMkLst>
        </pc:picChg>
      </pc:sldChg>
      <pc:sldChg chg="modSp">
        <pc:chgData name="Arpit Sehgal" userId="f004882aa4667115" providerId="Windows Live" clId="Web-{50A55C07-37FF-4465-860D-E5BA5951D815}" dt="2024-10-21T02:46:36.540" v="125" actId="20577"/>
        <pc:sldMkLst>
          <pc:docMk/>
          <pc:sldMk cId="2459015770" sldId="1827"/>
        </pc:sldMkLst>
        <pc:spChg chg="mod">
          <ac:chgData name="Arpit Sehgal" userId="f004882aa4667115" providerId="Windows Live" clId="Web-{50A55C07-37FF-4465-860D-E5BA5951D815}" dt="2024-10-21T02:46:36.540" v="125" actId="20577"/>
          <ac:spMkLst>
            <pc:docMk/>
            <pc:sldMk cId="2459015770" sldId="1827"/>
            <ac:spMk id="2" creationId="{0DCAD79F-CF0C-4ADB-0DEA-6DC6580BBE93}"/>
          </ac:spMkLst>
        </pc:spChg>
        <pc:spChg chg="mod">
          <ac:chgData name="Arpit Sehgal" userId="f004882aa4667115" providerId="Windows Live" clId="Web-{50A55C07-37FF-4465-860D-E5BA5951D815}" dt="2024-10-21T02:45:46.320" v="116" actId="1076"/>
          <ac:spMkLst>
            <pc:docMk/>
            <pc:sldMk cId="2459015770" sldId="1827"/>
            <ac:spMk id="3" creationId="{B0C16B71-3E72-6B7C-B34A-17066423F477}"/>
          </ac:spMkLst>
        </pc:spChg>
        <pc:picChg chg="mod modCrop">
          <ac:chgData name="Arpit Sehgal" userId="f004882aa4667115" providerId="Windows Live" clId="Web-{50A55C07-37FF-4465-860D-E5BA5951D815}" dt="2024-10-21T02:46:20.274" v="121" actId="14100"/>
          <ac:picMkLst>
            <pc:docMk/>
            <pc:sldMk cId="2459015770" sldId="1827"/>
            <ac:picMk id="4" creationId="{E2BBD361-A494-297A-8445-827B35B394C3}"/>
          </ac:picMkLst>
        </pc:picChg>
      </pc:sldChg>
      <pc:sldChg chg="modSp">
        <pc:chgData name="Arpit Sehgal" userId="f004882aa4667115" providerId="Windows Live" clId="Web-{50A55C07-37FF-4465-860D-E5BA5951D815}" dt="2024-10-21T02:47:53.807" v="138" actId="14100"/>
        <pc:sldMkLst>
          <pc:docMk/>
          <pc:sldMk cId="1722367349" sldId="1828"/>
        </pc:sldMkLst>
        <pc:spChg chg="mod">
          <ac:chgData name="Arpit Sehgal" userId="f004882aa4667115" providerId="Windows Live" clId="Web-{50A55C07-37FF-4465-860D-E5BA5951D815}" dt="2024-10-21T02:47:43.120" v="136" actId="14100"/>
          <ac:spMkLst>
            <pc:docMk/>
            <pc:sldMk cId="1722367349" sldId="1828"/>
            <ac:spMk id="2" creationId="{ED3FDF16-AEEC-FFC4-1965-A7849C21C06C}"/>
          </ac:spMkLst>
        </pc:spChg>
        <pc:spChg chg="mod">
          <ac:chgData name="Arpit Sehgal" userId="f004882aa4667115" providerId="Windows Live" clId="Web-{50A55C07-37FF-4465-860D-E5BA5951D815}" dt="2024-10-21T02:47:33.463" v="134" actId="1076"/>
          <ac:spMkLst>
            <pc:docMk/>
            <pc:sldMk cId="1722367349" sldId="1828"/>
            <ac:spMk id="3" creationId="{DA8C95BE-AF42-8E14-17E5-1E22466FDB82}"/>
          </ac:spMkLst>
        </pc:spChg>
        <pc:picChg chg="mod modCrop">
          <ac:chgData name="Arpit Sehgal" userId="f004882aa4667115" providerId="Windows Live" clId="Web-{50A55C07-37FF-4465-860D-E5BA5951D815}" dt="2024-10-21T02:47:53.807" v="138" actId="14100"/>
          <ac:picMkLst>
            <pc:docMk/>
            <pc:sldMk cId="1722367349" sldId="1828"/>
            <ac:picMk id="4" creationId="{16910723-1D23-4EAE-FBF5-27F8DD97E987}"/>
          </ac:picMkLst>
        </pc:picChg>
      </pc:sldChg>
      <pc:sldChg chg="modSp">
        <pc:chgData name="Arpit Sehgal" userId="f004882aa4667115" providerId="Windows Live" clId="Web-{50A55C07-37FF-4465-860D-E5BA5951D815}" dt="2024-10-21T02:48:42.183" v="147" actId="14100"/>
        <pc:sldMkLst>
          <pc:docMk/>
          <pc:sldMk cId="2200289741" sldId="1829"/>
        </pc:sldMkLst>
        <pc:spChg chg="mod">
          <ac:chgData name="Arpit Sehgal" userId="f004882aa4667115" providerId="Windows Live" clId="Web-{50A55C07-37FF-4465-860D-E5BA5951D815}" dt="2024-10-21T02:48:32.355" v="144" actId="20577"/>
          <ac:spMkLst>
            <pc:docMk/>
            <pc:sldMk cId="2200289741" sldId="1829"/>
            <ac:spMk id="2" creationId="{4F3310EA-55E0-7AD0-4FAC-5E7DFA7CA9BF}"/>
          </ac:spMkLst>
        </pc:spChg>
        <pc:spChg chg="mod">
          <ac:chgData name="Arpit Sehgal" userId="f004882aa4667115" providerId="Windows Live" clId="Web-{50A55C07-37FF-4465-860D-E5BA5951D815}" dt="2024-10-21T02:48:05.136" v="140" actId="20577"/>
          <ac:spMkLst>
            <pc:docMk/>
            <pc:sldMk cId="2200289741" sldId="1829"/>
            <ac:spMk id="3" creationId="{FFE22795-7F81-C7F5-3E4E-C1A51D8BCCF7}"/>
          </ac:spMkLst>
        </pc:spChg>
        <pc:picChg chg="mod modCrop">
          <ac:chgData name="Arpit Sehgal" userId="f004882aa4667115" providerId="Windows Live" clId="Web-{50A55C07-37FF-4465-860D-E5BA5951D815}" dt="2024-10-21T02:48:42.183" v="147" actId="14100"/>
          <ac:picMkLst>
            <pc:docMk/>
            <pc:sldMk cId="2200289741" sldId="1829"/>
            <ac:picMk id="4" creationId="{F4D815DE-0200-662B-D912-D35DD67B2632}"/>
          </ac:picMkLst>
        </pc:picChg>
      </pc:sldChg>
      <pc:sldChg chg="modSp">
        <pc:chgData name="Arpit Sehgal" userId="f004882aa4667115" providerId="Windows Live" clId="Web-{50A55C07-37FF-4465-860D-E5BA5951D815}" dt="2024-10-21T02:50:24.467" v="166" actId="1076"/>
        <pc:sldMkLst>
          <pc:docMk/>
          <pc:sldMk cId="2940797916" sldId="1830"/>
        </pc:sldMkLst>
        <pc:spChg chg="mod">
          <ac:chgData name="Arpit Sehgal" userId="f004882aa4667115" providerId="Windows Live" clId="Web-{50A55C07-37FF-4465-860D-E5BA5951D815}" dt="2024-10-21T02:50:16.264" v="164" actId="14100"/>
          <ac:spMkLst>
            <pc:docMk/>
            <pc:sldMk cId="2940797916" sldId="1830"/>
            <ac:spMk id="2" creationId="{9135B08E-C9F3-09A2-025B-2E1BE4193E5A}"/>
          </ac:spMkLst>
        </pc:spChg>
        <pc:spChg chg="mod">
          <ac:chgData name="Arpit Sehgal" userId="f004882aa4667115" providerId="Windows Live" clId="Web-{50A55C07-37FF-4465-860D-E5BA5951D815}" dt="2024-10-21T02:49:59.060" v="161" actId="1076"/>
          <ac:spMkLst>
            <pc:docMk/>
            <pc:sldMk cId="2940797916" sldId="1830"/>
            <ac:spMk id="3" creationId="{44AFC815-3537-25CA-147E-14AA3774308C}"/>
          </ac:spMkLst>
        </pc:spChg>
        <pc:picChg chg="mod modCrop">
          <ac:chgData name="Arpit Sehgal" userId="f004882aa4667115" providerId="Windows Live" clId="Web-{50A55C07-37FF-4465-860D-E5BA5951D815}" dt="2024-10-21T02:50:24.467" v="166" actId="1076"/>
          <ac:picMkLst>
            <pc:docMk/>
            <pc:sldMk cId="2940797916" sldId="1830"/>
            <ac:picMk id="4" creationId="{554A7BF6-94C6-A8FE-C1D7-7FC347414A7D}"/>
          </ac:picMkLst>
        </pc:picChg>
      </pc:sldChg>
      <pc:sldChg chg="modSp">
        <pc:chgData name="Arpit Sehgal" userId="f004882aa4667115" providerId="Windows Live" clId="Web-{50A55C07-37FF-4465-860D-E5BA5951D815}" dt="2024-10-21T02:56:02.161" v="182" actId="14100"/>
        <pc:sldMkLst>
          <pc:docMk/>
          <pc:sldMk cId="3661401629" sldId="1831"/>
        </pc:sldMkLst>
        <pc:spChg chg="mod">
          <ac:chgData name="Arpit Sehgal" userId="f004882aa4667115" providerId="Windows Live" clId="Web-{50A55C07-37FF-4465-860D-E5BA5951D815}" dt="2024-10-21T02:55:58.208" v="181" actId="20577"/>
          <ac:spMkLst>
            <pc:docMk/>
            <pc:sldMk cId="3661401629" sldId="1831"/>
            <ac:spMk id="2" creationId="{DDEFADAC-F079-EF20-00BC-E71C6C01F6AB}"/>
          </ac:spMkLst>
        </pc:spChg>
        <pc:spChg chg="mod">
          <ac:chgData name="Arpit Sehgal" userId="f004882aa4667115" providerId="Windows Live" clId="Web-{50A55C07-37FF-4465-860D-E5BA5951D815}" dt="2024-10-21T02:55:11.723" v="169" actId="1076"/>
          <ac:spMkLst>
            <pc:docMk/>
            <pc:sldMk cId="3661401629" sldId="1831"/>
            <ac:spMk id="3" creationId="{DF8A807E-D677-1792-ED99-33BC4B212954}"/>
          </ac:spMkLst>
        </pc:spChg>
        <pc:picChg chg="mod modCrop">
          <ac:chgData name="Arpit Sehgal" userId="f004882aa4667115" providerId="Windows Live" clId="Web-{50A55C07-37FF-4465-860D-E5BA5951D815}" dt="2024-10-21T02:56:02.161" v="182" actId="14100"/>
          <ac:picMkLst>
            <pc:docMk/>
            <pc:sldMk cId="3661401629" sldId="1831"/>
            <ac:picMk id="4" creationId="{06B5FB45-EF5A-0CC8-FFC9-17F56E06974C}"/>
          </ac:picMkLst>
        </pc:picChg>
      </pc:sldChg>
      <pc:sldChg chg="modSp">
        <pc:chgData name="Arpit Sehgal" userId="f004882aa4667115" providerId="Windows Live" clId="Web-{50A55C07-37FF-4465-860D-E5BA5951D815}" dt="2024-10-21T02:56:59.616" v="195" actId="14100"/>
        <pc:sldMkLst>
          <pc:docMk/>
          <pc:sldMk cId="2113487185" sldId="1832"/>
        </pc:sldMkLst>
        <pc:spChg chg="mod">
          <ac:chgData name="Arpit Sehgal" userId="f004882aa4667115" providerId="Windows Live" clId="Web-{50A55C07-37FF-4465-860D-E5BA5951D815}" dt="2024-10-21T02:56:53.741" v="193" actId="14100"/>
          <ac:spMkLst>
            <pc:docMk/>
            <pc:sldMk cId="2113487185" sldId="1832"/>
            <ac:spMk id="2" creationId="{0BF78594-9E48-B0EA-17FF-64BA4C992270}"/>
          </ac:spMkLst>
        </pc:spChg>
        <pc:spChg chg="mod">
          <ac:chgData name="Arpit Sehgal" userId="f004882aa4667115" providerId="Windows Live" clId="Web-{50A55C07-37FF-4465-860D-E5BA5951D815}" dt="2024-10-21T02:56:20.474" v="185" actId="1076"/>
          <ac:spMkLst>
            <pc:docMk/>
            <pc:sldMk cId="2113487185" sldId="1832"/>
            <ac:spMk id="3" creationId="{844220BF-268F-AA7F-C7C8-E95FFD9F610D}"/>
          </ac:spMkLst>
        </pc:spChg>
        <pc:picChg chg="mod modCrop">
          <ac:chgData name="Arpit Sehgal" userId="f004882aa4667115" providerId="Windows Live" clId="Web-{50A55C07-37FF-4465-860D-E5BA5951D815}" dt="2024-10-21T02:56:59.616" v="195" actId="14100"/>
          <ac:picMkLst>
            <pc:docMk/>
            <pc:sldMk cId="2113487185" sldId="1832"/>
            <ac:picMk id="4" creationId="{B2E0C266-32DC-A5E8-C827-0DB40929428A}"/>
          </ac:picMkLst>
        </pc:picChg>
      </pc:sldChg>
      <pc:sldChg chg="modSp">
        <pc:chgData name="Arpit Sehgal" userId="f004882aa4667115" providerId="Windows Live" clId="Web-{50A55C07-37FF-4465-860D-E5BA5951D815}" dt="2024-10-21T02:57:37.507" v="203" actId="14100"/>
        <pc:sldMkLst>
          <pc:docMk/>
          <pc:sldMk cId="1103594628" sldId="1833"/>
        </pc:sldMkLst>
        <pc:spChg chg="mod">
          <ac:chgData name="Arpit Sehgal" userId="f004882aa4667115" providerId="Windows Live" clId="Web-{50A55C07-37FF-4465-860D-E5BA5951D815}" dt="2024-10-21T02:57:33.648" v="202" actId="14100"/>
          <ac:spMkLst>
            <pc:docMk/>
            <pc:sldMk cId="1103594628" sldId="1833"/>
            <ac:spMk id="2" creationId="{FE30B4B3-92FF-FC2A-F819-F0139D0B495F}"/>
          </ac:spMkLst>
        </pc:spChg>
        <pc:spChg chg="mod">
          <ac:chgData name="Arpit Sehgal" userId="f004882aa4667115" providerId="Windows Live" clId="Web-{50A55C07-37FF-4465-860D-E5BA5951D815}" dt="2024-10-21T02:57:20.975" v="199" actId="20577"/>
          <ac:spMkLst>
            <pc:docMk/>
            <pc:sldMk cId="1103594628" sldId="1833"/>
            <ac:spMk id="3" creationId="{FE8D5CCA-8C51-EBE5-4408-C405F2F761EF}"/>
          </ac:spMkLst>
        </pc:spChg>
        <pc:picChg chg="mod modCrop">
          <ac:chgData name="Arpit Sehgal" userId="f004882aa4667115" providerId="Windows Live" clId="Web-{50A55C07-37FF-4465-860D-E5BA5951D815}" dt="2024-10-21T02:57:37.507" v="203" actId="14100"/>
          <ac:picMkLst>
            <pc:docMk/>
            <pc:sldMk cId="1103594628" sldId="1833"/>
            <ac:picMk id="4" creationId="{6CDD97CA-16B8-2180-FC62-94115C19F34A}"/>
          </ac:picMkLst>
        </pc:picChg>
      </pc:sldChg>
      <pc:sldChg chg="modSp">
        <pc:chgData name="Arpit Sehgal" userId="f004882aa4667115" providerId="Windows Live" clId="Web-{50A55C07-37FF-4465-860D-E5BA5951D815}" dt="2024-10-21T02:58:44.212" v="216" actId="14100"/>
        <pc:sldMkLst>
          <pc:docMk/>
          <pc:sldMk cId="4206188515" sldId="1834"/>
        </pc:sldMkLst>
        <pc:spChg chg="mod">
          <ac:chgData name="Arpit Sehgal" userId="f004882aa4667115" providerId="Windows Live" clId="Web-{50A55C07-37FF-4465-860D-E5BA5951D815}" dt="2024-10-21T02:58:27.992" v="212" actId="14100"/>
          <ac:spMkLst>
            <pc:docMk/>
            <pc:sldMk cId="4206188515" sldId="1834"/>
            <ac:spMk id="2" creationId="{D606EAF1-D5B3-7561-DF54-ED1D8BA251BD}"/>
          </ac:spMkLst>
        </pc:spChg>
        <pc:spChg chg="mod">
          <ac:chgData name="Arpit Sehgal" userId="f004882aa4667115" providerId="Windows Live" clId="Web-{50A55C07-37FF-4465-860D-E5BA5951D815}" dt="2024-10-21T02:58:06.914" v="207" actId="20577"/>
          <ac:spMkLst>
            <pc:docMk/>
            <pc:sldMk cId="4206188515" sldId="1834"/>
            <ac:spMk id="3" creationId="{4F87AA0A-123E-78A5-AF5C-C2F0F582466C}"/>
          </ac:spMkLst>
        </pc:spChg>
        <pc:picChg chg="mod modCrop">
          <ac:chgData name="Arpit Sehgal" userId="f004882aa4667115" providerId="Windows Live" clId="Web-{50A55C07-37FF-4465-860D-E5BA5951D815}" dt="2024-10-21T02:58:44.212" v="216" actId="14100"/>
          <ac:picMkLst>
            <pc:docMk/>
            <pc:sldMk cId="4206188515" sldId="1834"/>
            <ac:picMk id="4" creationId="{3300CA4E-EA08-FBBD-89A4-5A3E9B9DC975}"/>
          </ac:picMkLst>
        </pc:picChg>
      </pc:sldChg>
      <pc:sldChg chg="modSp">
        <pc:chgData name="Arpit Sehgal" userId="f004882aa4667115" providerId="Windows Live" clId="Web-{50A55C07-37FF-4465-860D-E5BA5951D815}" dt="2024-10-21T02:37:12.841" v="29" actId="1076"/>
        <pc:sldMkLst>
          <pc:docMk/>
          <pc:sldMk cId="2581082115" sldId="1855"/>
        </pc:sldMkLst>
        <pc:picChg chg="mod">
          <ac:chgData name="Arpit Sehgal" userId="f004882aa4667115" providerId="Windows Live" clId="Web-{50A55C07-37FF-4465-860D-E5BA5951D815}" dt="2024-10-21T02:37:12.841" v="29" actId="1076"/>
          <ac:picMkLst>
            <pc:docMk/>
            <pc:sldMk cId="2581082115" sldId="1855"/>
            <ac:picMk id="9218" creationId="{2FCC2622-F5D0-BBB8-AD32-CEEAA86E6404}"/>
          </ac:picMkLst>
        </pc:picChg>
      </pc:sldChg>
      <pc:sldChg chg="modSp">
        <pc:chgData name="Arpit Sehgal" userId="f004882aa4667115" providerId="Windows Live" clId="Web-{50A55C07-37FF-4465-860D-E5BA5951D815}" dt="2024-10-21T02:59:12.712" v="217" actId="14100"/>
        <pc:sldMkLst>
          <pc:docMk/>
          <pc:sldMk cId="1091492498" sldId="1856"/>
        </pc:sldMkLst>
        <pc:picChg chg="mod">
          <ac:chgData name="Arpit Sehgal" userId="f004882aa4667115" providerId="Windows Live" clId="Web-{50A55C07-37FF-4465-860D-E5BA5951D815}" dt="2024-10-21T02:59:12.712" v="217" actId="14100"/>
          <ac:picMkLst>
            <pc:docMk/>
            <pc:sldMk cId="1091492498" sldId="1856"/>
            <ac:picMk id="10242" creationId="{DB1B077D-1E67-C6BC-68EC-8C7A6CCAF31A}"/>
          </ac:picMkLst>
        </pc:picChg>
      </pc:sldChg>
      <pc:sldChg chg="modSp">
        <pc:chgData name="Arpit Sehgal" userId="f004882aa4667115" providerId="Windows Live" clId="Web-{50A55C07-37FF-4465-860D-E5BA5951D815}" dt="2024-10-21T02:37:33.935" v="30" actId="14100"/>
        <pc:sldMkLst>
          <pc:docMk/>
          <pc:sldMk cId="1789980924" sldId="1857"/>
        </pc:sldMkLst>
        <pc:picChg chg="mod">
          <ac:chgData name="Arpit Sehgal" userId="f004882aa4667115" providerId="Windows Live" clId="Web-{50A55C07-37FF-4465-860D-E5BA5951D815}" dt="2024-10-21T02:37:33.935" v="30" actId="14100"/>
          <ac:picMkLst>
            <pc:docMk/>
            <pc:sldMk cId="1789980924" sldId="1857"/>
            <ac:picMk id="11271" creationId="{EDD41952-E006-915E-E6AC-5AB5C6E45DB5}"/>
          </ac:picMkLst>
        </pc:picChg>
      </pc:sldChg>
      <pc:sldChg chg="modSp">
        <pc:chgData name="Arpit Sehgal" userId="f004882aa4667115" providerId="Windows Live" clId="Web-{50A55C07-37FF-4465-860D-E5BA5951D815}" dt="2024-10-21T02:37:41.529" v="31" actId="14100"/>
        <pc:sldMkLst>
          <pc:docMk/>
          <pc:sldMk cId="3658576401" sldId="1859"/>
        </pc:sldMkLst>
        <pc:picChg chg="mod">
          <ac:chgData name="Arpit Sehgal" userId="f004882aa4667115" providerId="Windows Live" clId="Web-{50A55C07-37FF-4465-860D-E5BA5951D815}" dt="2024-10-21T02:37:41.529" v="31" actId="14100"/>
          <ac:picMkLst>
            <pc:docMk/>
            <pc:sldMk cId="3658576401" sldId="1859"/>
            <ac:picMk id="12290" creationId="{85583B1D-50C3-B23F-BAF5-02CDE3054181}"/>
          </ac:picMkLst>
        </pc:picChg>
      </pc:sldChg>
      <pc:sldChg chg="modSp">
        <pc:chgData name="Arpit Sehgal" userId="f004882aa4667115" providerId="Windows Live" clId="Web-{50A55C07-37FF-4465-860D-E5BA5951D815}" dt="2024-10-21T02:38:05.889" v="35" actId="14100"/>
        <pc:sldMkLst>
          <pc:docMk/>
          <pc:sldMk cId="2407776660" sldId="1860"/>
        </pc:sldMkLst>
        <pc:picChg chg="mod">
          <ac:chgData name="Arpit Sehgal" userId="f004882aa4667115" providerId="Windows Live" clId="Web-{50A55C07-37FF-4465-860D-E5BA5951D815}" dt="2024-10-21T02:38:05.889" v="35" actId="14100"/>
          <ac:picMkLst>
            <pc:docMk/>
            <pc:sldMk cId="2407776660" sldId="1860"/>
            <ac:picMk id="14338" creationId="{90AE0430-55E4-4078-2A42-E7D564B43190}"/>
          </ac:picMkLst>
        </pc:picChg>
      </pc:sldChg>
      <pc:sldChg chg="modSp">
        <pc:chgData name="Arpit Sehgal" userId="f004882aa4667115" providerId="Windows Live" clId="Web-{50A55C07-37FF-4465-860D-E5BA5951D815}" dt="2024-10-21T02:37:50.576" v="32" actId="14100"/>
        <pc:sldMkLst>
          <pc:docMk/>
          <pc:sldMk cId="2940817647" sldId="1861"/>
        </pc:sldMkLst>
        <pc:picChg chg="mod">
          <ac:chgData name="Arpit Sehgal" userId="f004882aa4667115" providerId="Windows Live" clId="Web-{50A55C07-37FF-4465-860D-E5BA5951D815}" dt="2024-10-21T02:37:50.576" v="32" actId="14100"/>
          <ac:picMkLst>
            <pc:docMk/>
            <pc:sldMk cId="2940817647" sldId="1861"/>
            <ac:picMk id="13316" creationId="{ABBE2D55-F91F-D735-C6F9-99AC729159E2}"/>
          </ac:picMkLst>
        </pc:picChg>
      </pc:sldChg>
      <pc:sldChg chg="modSp">
        <pc:chgData name="Arpit Sehgal" userId="f004882aa4667115" providerId="Windows Live" clId="Web-{50A55C07-37FF-4465-860D-E5BA5951D815}" dt="2024-10-21T02:38:22.796" v="39" actId="1076"/>
        <pc:sldMkLst>
          <pc:docMk/>
          <pc:sldMk cId="513609740" sldId="1862"/>
        </pc:sldMkLst>
        <pc:spChg chg="mod">
          <ac:chgData name="Arpit Sehgal" userId="f004882aa4667115" providerId="Windows Live" clId="Web-{50A55C07-37FF-4465-860D-E5BA5951D815}" dt="2024-10-21T02:38:22.796" v="39" actId="1076"/>
          <ac:spMkLst>
            <pc:docMk/>
            <pc:sldMk cId="513609740" sldId="1862"/>
            <ac:spMk id="6" creationId="{B38D6EAB-AF91-4B0C-6F52-624C55727337}"/>
          </ac:spMkLst>
        </pc:spChg>
        <pc:picChg chg="mod">
          <ac:chgData name="Arpit Sehgal" userId="f004882aa4667115" providerId="Windows Live" clId="Web-{50A55C07-37FF-4465-860D-E5BA5951D815}" dt="2024-10-21T02:38:16.889" v="38" actId="14100"/>
          <ac:picMkLst>
            <pc:docMk/>
            <pc:sldMk cId="513609740" sldId="1862"/>
            <ac:picMk id="15362" creationId="{7D07CB3B-5286-AB00-476E-88064C402775}"/>
          </ac:picMkLst>
        </pc:picChg>
      </pc:sldChg>
      <pc:sldChg chg="modSp">
        <pc:chgData name="Arpit Sehgal" userId="f004882aa4667115" providerId="Windows Live" clId="Web-{50A55C07-37FF-4465-860D-E5BA5951D815}" dt="2024-10-21T02:38:39.093" v="42" actId="1076"/>
        <pc:sldMkLst>
          <pc:docMk/>
          <pc:sldMk cId="3451681880" sldId="1864"/>
        </pc:sldMkLst>
        <pc:picChg chg="mod">
          <ac:chgData name="Arpit Sehgal" userId="f004882aa4667115" providerId="Windows Live" clId="Web-{50A55C07-37FF-4465-860D-E5BA5951D815}" dt="2024-10-21T02:38:39.093" v="42" actId="1076"/>
          <ac:picMkLst>
            <pc:docMk/>
            <pc:sldMk cId="3451681880" sldId="1864"/>
            <ac:picMk id="16388" creationId="{47F7AA9C-C2C3-8B59-D890-C7F4749C1791}"/>
          </ac:picMkLst>
        </pc:picChg>
      </pc:sldChg>
      <pc:sldChg chg="modSp">
        <pc:chgData name="Arpit Sehgal" userId="f004882aa4667115" providerId="Windows Live" clId="Web-{50A55C07-37FF-4465-860D-E5BA5951D815}" dt="2024-10-21T02:38:56.296" v="45" actId="14100"/>
        <pc:sldMkLst>
          <pc:docMk/>
          <pc:sldMk cId="4236803958" sldId="1865"/>
        </pc:sldMkLst>
        <pc:spChg chg="mod">
          <ac:chgData name="Arpit Sehgal" userId="f004882aa4667115" providerId="Windows Live" clId="Web-{50A55C07-37FF-4465-860D-E5BA5951D815}" dt="2024-10-21T02:38:52.124" v="44" actId="1076"/>
          <ac:spMkLst>
            <pc:docMk/>
            <pc:sldMk cId="4236803958" sldId="1865"/>
            <ac:spMk id="6" creationId="{D3D547BD-79D5-3CB4-3D52-3FDA589E960B}"/>
          </ac:spMkLst>
        </pc:spChg>
        <pc:picChg chg="mod">
          <ac:chgData name="Arpit Sehgal" userId="f004882aa4667115" providerId="Windows Live" clId="Web-{50A55C07-37FF-4465-860D-E5BA5951D815}" dt="2024-10-21T02:38:56.296" v="45" actId="14100"/>
          <ac:picMkLst>
            <pc:docMk/>
            <pc:sldMk cId="4236803958" sldId="1865"/>
            <ac:picMk id="17410" creationId="{51486E47-0E86-0C57-A00A-F56B62FD46D8}"/>
          </ac:picMkLst>
        </pc:picChg>
      </pc:sldChg>
      <pc:sldChg chg="modSp">
        <pc:chgData name="Arpit Sehgal" userId="f004882aa4667115" providerId="Windows Live" clId="Web-{50A55C07-37FF-4465-860D-E5BA5951D815}" dt="2024-10-21T02:39:12.422" v="49" actId="14100"/>
        <pc:sldMkLst>
          <pc:docMk/>
          <pc:sldMk cId="1530702132" sldId="1867"/>
        </pc:sldMkLst>
        <pc:spChg chg="mod">
          <ac:chgData name="Arpit Sehgal" userId="f004882aa4667115" providerId="Windows Live" clId="Web-{50A55C07-37FF-4465-860D-E5BA5951D815}" dt="2024-10-21T02:39:06.234" v="47" actId="1076"/>
          <ac:spMkLst>
            <pc:docMk/>
            <pc:sldMk cId="1530702132" sldId="1867"/>
            <ac:spMk id="6" creationId="{CAFB8084-F8AB-8104-722F-58DAD7C1DFA8}"/>
          </ac:spMkLst>
        </pc:spChg>
        <pc:picChg chg="mod">
          <ac:chgData name="Arpit Sehgal" userId="f004882aa4667115" providerId="Windows Live" clId="Web-{50A55C07-37FF-4465-860D-E5BA5951D815}" dt="2024-10-21T02:39:12.422" v="49" actId="14100"/>
          <ac:picMkLst>
            <pc:docMk/>
            <pc:sldMk cId="1530702132" sldId="1867"/>
            <ac:picMk id="19458" creationId="{50907FE9-C1B7-56C0-A376-A694D20E4FDA}"/>
          </ac:picMkLst>
        </pc:picChg>
      </pc:sldChg>
    </pc:docChg>
  </pc:docChgLst>
  <pc:docChgLst>
    <pc:chgData name="nirajthakurxyz0933@outlook.com" userId="5de401e978417caa" providerId="Windows Live" clId="Web-{2685BB93-BC79-7E3F-E564-C2BB6C8622C5}"/>
    <pc:docChg chg="modSld">
      <pc:chgData name="nirajthakurxyz0933@outlook.com" userId="5de401e978417caa" providerId="Windows Live" clId="Web-{2685BB93-BC79-7E3F-E564-C2BB6C8622C5}" dt="2024-09-29T10:46:58.952" v="94" actId="14100"/>
      <pc:docMkLst>
        <pc:docMk/>
      </pc:docMkLst>
      <pc:sldChg chg="modSp">
        <pc:chgData name="nirajthakurxyz0933@outlook.com" userId="5de401e978417caa" providerId="Windows Live" clId="Web-{2685BB93-BC79-7E3F-E564-C2BB6C8622C5}" dt="2024-09-29T10:46:58.952" v="94" actId="14100"/>
        <pc:sldMkLst>
          <pc:docMk/>
          <pc:sldMk cId="2367469242" sldId="1867"/>
        </pc:sldMkLst>
      </pc:sldChg>
    </pc:docChg>
  </pc:docChgLst>
  <pc:docChgLst>
    <pc:chgData name="nirajthakurxyz0933@outlook.com" userId="5de401e978417caa" providerId="Windows Live" clId="Web-{AA83A228-FDB3-670B-842C-6519A6673EE9}"/>
    <pc:docChg chg="delSld modSld modSection">
      <pc:chgData name="nirajthakurxyz0933@outlook.com" userId="5de401e978417caa" providerId="Windows Live" clId="Web-{AA83A228-FDB3-670B-842C-6519A6673EE9}" dt="2024-09-29T16:39:27.852" v="2" actId="1076"/>
      <pc:docMkLst>
        <pc:docMk/>
      </pc:docMkLst>
      <pc:sldChg chg="del">
        <pc:chgData name="nirajthakurxyz0933@outlook.com" userId="5de401e978417caa" providerId="Windows Live" clId="Web-{AA83A228-FDB3-670B-842C-6519A6673EE9}" dt="2024-09-29T16:37:50.801" v="0"/>
        <pc:sldMkLst>
          <pc:docMk/>
          <pc:sldMk cId="3333423888" sldId="1869"/>
        </pc:sldMkLst>
      </pc:sldChg>
      <pc:sldChg chg="del">
        <pc:chgData name="nirajthakurxyz0933@outlook.com" userId="5de401e978417caa" providerId="Windows Live" clId="Web-{AA83A228-FDB3-670B-842C-6519A6673EE9}" dt="2024-09-29T16:37:53.863" v="1"/>
        <pc:sldMkLst>
          <pc:docMk/>
          <pc:sldMk cId="2907542119" sldId="1877"/>
        </pc:sldMkLst>
      </pc:sldChg>
      <pc:sldChg chg="modSp">
        <pc:chgData name="nirajthakurxyz0933@outlook.com" userId="5de401e978417caa" providerId="Windows Live" clId="Web-{AA83A228-FDB3-670B-842C-6519A6673EE9}" dt="2024-09-29T16:39:27.852" v="2" actId="1076"/>
        <pc:sldMkLst>
          <pc:docMk/>
          <pc:sldMk cId="3937045748" sldId="1878"/>
        </pc:sldMkLst>
      </pc:sldChg>
    </pc:docChg>
  </pc:docChgLst>
  <pc:docChgLst>
    <pc:chgData name="Faizan Karim" userId="48c8ba92fda0d8b0" providerId="Windows Live" clId="Web-{93596237-1241-4316-8C8A-C5A1B38F5CA1}"/>
    <pc:docChg chg="modSld">
      <pc:chgData name="Faizan Karim" userId="48c8ba92fda0d8b0" providerId="Windows Live" clId="Web-{93596237-1241-4316-8C8A-C5A1B38F5CA1}" dt="2024-10-17T05:58:43.462" v="0" actId="14100"/>
      <pc:docMkLst>
        <pc:docMk/>
      </pc:docMkLst>
      <pc:sldChg chg="modSp">
        <pc:chgData name="Faizan Karim" userId="48c8ba92fda0d8b0" providerId="Windows Live" clId="Web-{93596237-1241-4316-8C8A-C5A1B38F5CA1}" dt="2024-10-17T05:58:43.462" v="0" actId="14100"/>
        <pc:sldMkLst>
          <pc:docMk/>
          <pc:sldMk cId="3893001440" sldId="1808"/>
        </pc:sldMkLst>
      </pc:sldChg>
    </pc:docChg>
  </pc:docChgLst>
  <pc:docChgLst>
    <pc:chgData name="Insha Ahmed" userId="e66d2f0dd335ece8" providerId="Windows Live" clId="Web-{02008E2A-67A0-AEDE-AD3A-9EBC4C99EFA7}"/>
    <pc:docChg chg="addSld delSld modSld modSection">
      <pc:chgData name="Insha Ahmed" userId="e66d2f0dd335ece8" providerId="Windows Live" clId="Web-{02008E2A-67A0-AEDE-AD3A-9EBC4C99EFA7}" dt="2024-10-01T02:22:30.863" v="225" actId="1076"/>
      <pc:docMkLst>
        <pc:docMk/>
      </pc:docMkLst>
      <pc:sldChg chg="addSp modSp">
        <pc:chgData name="Insha Ahmed" userId="e66d2f0dd335ece8" providerId="Windows Live" clId="Web-{02008E2A-67A0-AEDE-AD3A-9EBC4C99EFA7}" dt="2024-10-01T02:22:30.863" v="225" actId="1076"/>
        <pc:sldMkLst>
          <pc:docMk/>
          <pc:sldMk cId="3501045454" sldId="1870"/>
        </pc:sldMkLst>
      </pc:sldChg>
      <pc:sldChg chg="modSp del">
        <pc:chgData name="Insha Ahmed" userId="e66d2f0dd335ece8" providerId="Windows Live" clId="Web-{02008E2A-67A0-AEDE-AD3A-9EBC4C99EFA7}" dt="2024-10-01T01:40:33.221" v="41"/>
        <pc:sldMkLst>
          <pc:docMk/>
          <pc:sldMk cId="475538506" sldId="1888"/>
        </pc:sldMkLst>
      </pc:sldChg>
      <pc:sldChg chg="modSp">
        <pc:chgData name="Insha Ahmed" userId="e66d2f0dd335ece8" providerId="Windows Live" clId="Web-{02008E2A-67A0-AEDE-AD3A-9EBC4C99EFA7}" dt="2024-10-01T02:18:05.768" v="220" actId="20577"/>
        <pc:sldMkLst>
          <pc:docMk/>
          <pc:sldMk cId="1250591683" sldId="1889"/>
        </pc:sldMkLst>
      </pc:sldChg>
      <pc:sldChg chg="modSp">
        <pc:chgData name="Insha Ahmed" userId="e66d2f0dd335ece8" providerId="Windows Live" clId="Web-{02008E2A-67A0-AEDE-AD3A-9EBC4C99EFA7}" dt="2024-10-01T02:18:19.283" v="222" actId="20577"/>
        <pc:sldMkLst>
          <pc:docMk/>
          <pc:sldMk cId="4054379299" sldId="1891"/>
        </pc:sldMkLst>
      </pc:sldChg>
      <pc:sldChg chg="modSp">
        <pc:chgData name="Insha Ahmed" userId="e66d2f0dd335ece8" providerId="Windows Live" clId="Web-{02008E2A-67A0-AEDE-AD3A-9EBC4C99EFA7}" dt="2024-10-01T01:42:17.128" v="51"/>
        <pc:sldMkLst>
          <pc:docMk/>
          <pc:sldMk cId="2812282554" sldId="1904"/>
        </pc:sldMkLst>
      </pc:sldChg>
      <pc:sldChg chg="modSp add del replId">
        <pc:chgData name="Insha Ahmed" userId="e66d2f0dd335ece8" providerId="Windows Live" clId="Web-{02008E2A-67A0-AEDE-AD3A-9EBC4C99EFA7}" dt="2024-10-01T02:10:31.733" v="147"/>
        <pc:sldMkLst>
          <pc:docMk/>
          <pc:sldMk cId="28029108" sldId="1907"/>
        </pc:sldMkLst>
      </pc:sldChg>
    </pc:docChg>
  </pc:docChgLst>
  <pc:docChgLst>
    <pc:chgData name="Insha Ahmed" userId="e66d2f0dd335ece8" providerId="Windows Live" clId="Web-{ABC42086-DE6C-4B54-93D6-1887E13DA608}"/>
    <pc:docChg chg="modSld">
      <pc:chgData name="Insha Ahmed" userId="e66d2f0dd335ece8" providerId="Windows Live" clId="Web-{ABC42086-DE6C-4B54-93D6-1887E13DA608}" dt="2024-09-13T10:24:51.992" v="71" actId="20577"/>
      <pc:docMkLst>
        <pc:docMk/>
      </pc:docMkLst>
      <pc:sldChg chg="modSp">
        <pc:chgData name="Insha Ahmed" userId="e66d2f0dd335ece8" providerId="Windows Live" clId="Web-{ABC42086-DE6C-4B54-93D6-1887E13DA608}" dt="2024-09-13T10:21:33.299" v="43" actId="20577"/>
        <pc:sldMkLst>
          <pc:docMk/>
          <pc:sldMk cId="1866414109" sldId="1607"/>
        </pc:sldMkLst>
      </pc:sldChg>
      <pc:sldChg chg="modSp">
        <pc:chgData name="Insha Ahmed" userId="e66d2f0dd335ece8" providerId="Windows Live" clId="Web-{ABC42086-DE6C-4B54-93D6-1887E13DA608}" dt="2024-09-13T10:20:32.750" v="36" actId="1076"/>
        <pc:sldMkLst>
          <pc:docMk/>
          <pc:sldMk cId="1886457079" sldId="1608"/>
        </pc:sldMkLst>
      </pc:sldChg>
      <pc:sldChg chg="modSp">
        <pc:chgData name="Insha Ahmed" userId="e66d2f0dd335ece8" providerId="Windows Live" clId="Web-{ABC42086-DE6C-4B54-93D6-1887E13DA608}" dt="2024-09-13T10:23:00.973" v="55" actId="20577"/>
        <pc:sldMkLst>
          <pc:docMk/>
          <pc:sldMk cId="1866060460" sldId="1611"/>
        </pc:sldMkLst>
      </pc:sldChg>
      <pc:sldChg chg="modSp">
        <pc:chgData name="Insha Ahmed" userId="e66d2f0dd335ece8" providerId="Windows Live" clId="Web-{ABC42086-DE6C-4B54-93D6-1887E13DA608}" dt="2024-09-13T10:24:51.992" v="71" actId="20577"/>
        <pc:sldMkLst>
          <pc:docMk/>
          <pc:sldMk cId="3761424275" sldId="1612"/>
        </pc:sldMkLst>
      </pc:sldChg>
    </pc:docChg>
  </pc:docChgLst>
  <pc:docChgLst>
    <pc:chgData name="Prabhjot Singh" userId="a695ec22ab1f4445" providerId="Windows Live" clId="Web-{3D0920E9-BEB9-49EF-9B3B-DFBF030E2381}"/>
    <pc:docChg chg="addSld delSld modSld sldOrd modSection">
      <pc:chgData name="Prabhjot Singh" userId="a695ec22ab1f4445" providerId="Windows Live" clId="Web-{3D0920E9-BEB9-49EF-9B3B-DFBF030E2381}" dt="2024-10-19T18:59:31.232" v="1554"/>
      <pc:docMkLst>
        <pc:docMk/>
      </pc:docMkLst>
      <pc:sldChg chg="ord">
        <pc:chgData name="Prabhjot Singh" userId="a695ec22ab1f4445" providerId="Windows Live" clId="Web-{3D0920E9-BEB9-49EF-9B3B-DFBF030E2381}" dt="2024-10-19T18:59:31.232" v="1554"/>
        <pc:sldMkLst>
          <pc:docMk/>
          <pc:sldMk cId="2619930908" sldId="1757"/>
        </pc:sldMkLst>
      </pc:sldChg>
      <pc:sldChg chg="addSp modSp del">
        <pc:chgData name="Prabhjot Singh" userId="a695ec22ab1f4445" providerId="Windows Live" clId="Web-{3D0920E9-BEB9-49EF-9B3B-DFBF030E2381}" dt="2024-10-19T17:39:51.857" v="1130"/>
        <pc:sldMkLst>
          <pc:docMk/>
          <pc:sldMk cId="1778582189" sldId="1814"/>
        </pc:sldMkLst>
      </pc:sldChg>
      <pc:sldChg chg="addSp modSp">
        <pc:chgData name="Prabhjot Singh" userId="a695ec22ab1f4445" providerId="Windows Live" clId="Web-{3D0920E9-BEB9-49EF-9B3B-DFBF030E2381}" dt="2024-10-19T12:49:38.422" v="619" actId="14100"/>
        <pc:sldMkLst>
          <pc:docMk/>
          <pc:sldMk cId="3621516567" sldId="1815"/>
        </pc:sldMkLst>
        <pc:spChg chg="mod">
          <ac:chgData name="Prabhjot Singh" userId="a695ec22ab1f4445" providerId="Windows Live" clId="Web-{3D0920E9-BEB9-49EF-9B3B-DFBF030E2381}" dt="2024-10-19T12:49:38.422" v="619" actId="14100"/>
          <ac:spMkLst>
            <pc:docMk/>
            <pc:sldMk cId="3621516567" sldId="1815"/>
            <ac:spMk id="2" creationId="{7B5030CA-0252-9BC8-3D7B-F1DE84E5902B}"/>
          </ac:spMkLst>
        </pc:spChg>
        <pc:spChg chg="mod">
          <ac:chgData name="Prabhjot Singh" userId="a695ec22ab1f4445" providerId="Windows Live" clId="Web-{3D0920E9-BEB9-49EF-9B3B-DFBF030E2381}" dt="2024-10-18T16:55:50.947" v="72" actId="20577"/>
          <ac:spMkLst>
            <pc:docMk/>
            <pc:sldMk cId="3621516567" sldId="1815"/>
            <ac:spMk id="3" creationId="{62165EB0-C32B-C900-53BD-B1A53A12D310}"/>
          </ac:spMkLst>
        </pc:spChg>
        <pc:picChg chg="add mod">
          <ac:chgData name="Prabhjot Singh" userId="a695ec22ab1f4445" providerId="Windows Live" clId="Web-{3D0920E9-BEB9-49EF-9B3B-DFBF030E2381}" dt="2024-10-18T16:53:51.458" v="39" actId="14100"/>
          <ac:picMkLst>
            <pc:docMk/>
            <pc:sldMk cId="3621516567" sldId="1815"/>
            <ac:picMk id="4" creationId="{0A3A1369-145B-680A-5D5A-112AF38F0168}"/>
          </ac:picMkLst>
        </pc:picChg>
      </pc:sldChg>
      <pc:sldChg chg="addSp modSp">
        <pc:chgData name="Prabhjot Singh" userId="a695ec22ab1f4445" providerId="Windows Live" clId="Web-{3D0920E9-BEB9-49EF-9B3B-DFBF030E2381}" dt="2024-10-19T12:51:17.204" v="624" actId="14100"/>
        <pc:sldMkLst>
          <pc:docMk/>
          <pc:sldMk cId="2202080990" sldId="1816"/>
        </pc:sldMkLst>
        <pc:spChg chg="mod">
          <ac:chgData name="Prabhjot Singh" userId="a695ec22ab1f4445" providerId="Windows Live" clId="Web-{3D0920E9-BEB9-49EF-9B3B-DFBF030E2381}" dt="2024-10-19T12:51:17.204" v="624" actId="14100"/>
          <ac:spMkLst>
            <pc:docMk/>
            <pc:sldMk cId="2202080990" sldId="1816"/>
            <ac:spMk id="2" creationId="{6044C9D6-9EF6-E955-27B1-F99A946C7D4D}"/>
          </ac:spMkLst>
        </pc:spChg>
        <pc:spChg chg="mod">
          <ac:chgData name="Prabhjot Singh" userId="a695ec22ab1f4445" providerId="Windows Live" clId="Web-{3D0920E9-BEB9-49EF-9B3B-DFBF030E2381}" dt="2024-10-18T16:56:21.823" v="83" actId="20577"/>
          <ac:spMkLst>
            <pc:docMk/>
            <pc:sldMk cId="2202080990" sldId="1816"/>
            <ac:spMk id="3" creationId="{8F66676A-BF4D-E00F-4FF0-83733422974B}"/>
          </ac:spMkLst>
        </pc:spChg>
        <pc:picChg chg="add mod">
          <ac:chgData name="Prabhjot Singh" userId="a695ec22ab1f4445" providerId="Windows Live" clId="Web-{3D0920E9-BEB9-49EF-9B3B-DFBF030E2381}" dt="2024-10-18T16:55:24.821" v="45" actId="14100"/>
          <ac:picMkLst>
            <pc:docMk/>
            <pc:sldMk cId="2202080990" sldId="1816"/>
            <ac:picMk id="4" creationId="{B07EFF7F-2714-9F0D-40FE-B43A0856353F}"/>
          </ac:picMkLst>
        </pc:picChg>
      </pc:sldChg>
      <pc:sldChg chg="addSp modSp del">
        <pc:chgData name="Prabhjot Singh" userId="a695ec22ab1f4445" providerId="Windows Live" clId="Web-{3D0920E9-BEB9-49EF-9B3B-DFBF030E2381}" dt="2024-10-19T17:39:59.419" v="1131"/>
        <pc:sldMkLst>
          <pc:docMk/>
          <pc:sldMk cId="4047105771" sldId="1817"/>
        </pc:sldMkLst>
      </pc:sldChg>
      <pc:sldChg chg="addSp delSp modSp">
        <pc:chgData name="Prabhjot Singh" userId="a695ec22ab1f4445" providerId="Windows Live" clId="Web-{3D0920E9-BEB9-49EF-9B3B-DFBF030E2381}" dt="2024-10-19T13:12:38.499" v="632" actId="20577"/>
        <pc:sldMkLst>
          <pc:docMk/>
          <pc:sldMk cId="1240703457" sldId="1818"/>
        </pc:sldMkLst>
        <pc:spChg chg="mod">
          <ac:chgData name="Prabhjot Singh" userId="a695ec22ab1f4445" providerId="Windows Live" clId="Web-{3D0920E9-BEB9-49EF-9B3B-DFBF030E2381}" dt="2024-10-19T13:12:38.499" v="632" actId="20577"/>
          <ac:spMkLst>
            <pc:docMk/>
            <pc:sldMk cId="1240703457" sldId="1818"/>
            <ac:spMk id="2" creationId="{0D0E80E7-2BDB-E758-B528-F09A01A86546}"/>
          </ac:spMkLst>
        </pc:spChg>
        <pc:spChg chg="mod">
          <ac:chgData name="Prabhjot Singh" userId="a695ec22ab1f4445" providerId="Windows Live" clId="Web-{3D0920E9-BEB9-49EF-9B3B-DFBF030E2381}" dt="2024-10-18T17:06:29.712" v="155" actId="20577"/>
          <ac:spMkLst>
            <pc:docMk/>
            <pc:sldMk cId="1240703457" sldId="1818"/>
            <ac:spMk id="3" creationId="{D72D96D9-0D6E-2ABF-FC78-30B7393A273F}"/>
          </ac:spMkLst>
        </pc:spChg>
        <pc:picChg chg="add mod">
          <ac:chgData name="Prabhjot Singh" userId="a695ec22ab1f4445" providerId="Windows Live" clId="Web-{3D0920E9-BEB9-49EF-9B3B-DFBF030E2381}" dt="2024-10-18T17:05:56.914" v="132" actId="1076"/>
          <ac:picMkLst>
            <pc:docMk/>
            <pc:sldMk cId="1240703457" sldId="1818"/>
            <ac:picMk id="4" creationId="{8F274F98-E06E-D02F-67D6-9E040F400C71}"/>
          </ac:picMkLst>
        </pc:picChg>
      </pc:sldChg>
      <pc:sldChg chg="addSp modSp">
        <pc:chgData name="Prabhjot Singh" userId="a695ec22ab1f4445" providerId="Windows Live" clId="Web-{3D0920E9-BEB9-49EF-9B3B-DFBF030E2381}" dt="2024-10-19T16:26:00.358" v="673" actId="1076"/>
        <pc:sldMkLst>
          <pc:docMk/>
          <pc:sldMk cId="395652901" sldId="1819"/>
        </pc:sldMkLst>
        <pc:spChg chg="mod">
          <ac:chgData name="Prabhjot Singh" userId="a695ec22ab1f4445" providerId="Windows Live" clId="Web-{3D0920E9-BEB9-49EF-9B3B-DFBF030E2381}" dt="2024-10-19T16:25:58.046" v="672" actId="14100"/>
          <ac:spMkLst>
            <pc:docMk/>
            <pc:sldMk cId="395652901" sldId="1819"/>
            <ac:spMk id="2" creationId="{E7502BB8-9256-920A-9E95-F7BBDB64394C}"/>
          </ac:spMkLst>
        </pc:spChg>
        <pc:spChg chg="mod">
          <ac:chgData name="Prabhjot Singh" userId="a695ec22ab1f4445" providerId="Windows Live" clId="Web-{3D0920E9-BEB9-49EF-9B3B-DFBF030E2381}" dt="2024-10-18T17:07:40.059" v="171" actId="20577"/>
          <ac:spMkLst>
            <pc:docMk/>
            <pc:sldMk cId="395652901" sldId="1819"/>
            <ac:spMk id="3" creationId="{E688F89D-6D56-8A74-EC6E-018349BE235C}"/>
          </ac:spMkLst>
        </pc:spChg>
        <pc:picChg chg="add mod">
          <ac:chgData name="Prabhjot Singh" userId="a695ec22ab1f4445" providerId="Windows Live" clId="Web-{3D0920E9-BEB9-49EF-9B3B-DFBF030E2381}" dt="2024-10-19T16:26:00.358" v="673" actId="1076"/>
          <ac:picMkLst>
            <pc:docMk/>
            <pc:sldMk cId="395652901" sldId="1819"/>
            <ac:picMk id="4" creationId="{3DE66FCF-D2C9-A36C-C32F-7CB9084462B0}"/>
          </ac:picMkLst>
        </pc:picChg>
      </pc:sldChg>
      <pc:sldChg chg="addSp modSp">
        <pc:chgData name="Prabhjot Singh" userId="a695ec22ab1f4445" providerId="Windows Live" clId="Web-{3D0920E9-BEB9-49EF-9B3B-DFBF030E2381}" dt="2024-10-19T16:35:10.595" v="745" actId="20577"/>
        <pc:sldMkLst>
          <pc:docMk/>
          <pc:sldMk cId="1661428351" sldId="1820"/>
        </pc:sldMkLst>
        <pc:spChg chg="mod">
          <ac:chgData name="Prabhjot Singh" userId="a695ec22ab1f4445" providerId="Windows Live" clId="Web-{3D0920E9-BEB9-49EF-9B3B-DFBF030E2381}" dt="2024-10-19T16:35:10.595" v="745" actId="20577"/>
          <ac:spMkLst>
            <pc:docMk/>
            <pc:sldMk cId="1661428351" sldId="1820"/>
            <ac:spMk id="2" creationId="{6E83471F-6B7E-D0AA-8837-8CBE3451820C}"/>
          </ac:spMkLst>
        </pc:spChg>
        <pc:spChg chg="mod">
          <ac:chgData name="Prabhjot Singh" userId="a695ec22ab1f4445" providerId="Windows Live" clId="Web-{3D0920E9-BEB9-49EF-9B3B-DFBF030E2381}" dt="2024-10-18T17:08:54.250" v="188" actId="20577"/>
          <ac:spMkLst>
            <pc:docMk/>
            <pc:sldMk cId="1661428351" sldId="1820"/>
            <ac:spMk id="3" creationId="{B4284742-25EE-683A-3801-67497F33AF0C}"/>
          </ac:spMkLst>
        </pc:spChg>
        <pc:picChg chg="add mod">
          <ac:chgData name="Prabhjot Singh" userId="a695ec22ab1f4445" providerId="Windows Live" clId="Web-{3D0920E9-BEB9-49EF-9B3B-DFBF030E2381}" dt="2024-10-19T16:29:46.352" v="696" actId="14100"/>
          <ac:picMkLst>
            <pc:docMk/>
            <pc:sldMk cId="1661428351" sldId="1820"/>
            <ac:picMk id="4" creationId="{D1A3F6A4-E2F0-6505-D88A-6A92FBB4E4A7}"/>
          </ac:picMkLst>
        </pc:picChg>
      </pc:sldChg>
      <pc:sldChg chg="addSp modSp">
        <pc:chgData name="Prabhjot Singh" userId="a695ec22ab1f4445" providerId="Windows Live" clId="Web-{3D0920E9-BEB9-49EF-9B3B-DFBF030E2381}" dt="2024-10-19T16:47:59.381" v="777" actId="14100"/>
        <pc:sldMkLst>
          <pc:docMk/>
          <pc:sldMk cId="3590975169" sldId="1821"/>
        </pc:sldMkLst>
        <pc:spChg chg="mod">
          <ac:chgData name="Prabhjot Singh" userId="a695ec22ab1f4445" providerId="Windows Live" clId="Web-{3D0920E9-BEB9-49EF-9B3B-DFBF030E2381}" dt="2024-10-19T16:47:59.381" v="777" actId="14100"/>
          <ac:spMkLst>
            <pc:docMk/>
            <pc:sldMk cId="3590975169" sldId="1821"/>
            <ac:spMk id="2" creationId="{0BBC8532-40AA-A76C-13C3-AC5CB49B2D1D}"/>
          </ac:spMkLst>
        </pc:spChg>
        <pc:spChg chg="mod">
          <ac:chgData name="Prabhjot Singh" userId="a695ec22ab1f4445" providerId="Windows Live" clId="Web-{3D0920E9-BEB9-49EF-9B3B-DFBF030E2381}" dt="2024-10-18T17:11:35.897" v="219" actId="20577"/>
          <ac:spMkLst>
            <pc:docMk/>
            <pc:sldMk cId="3590975169" sldId="1821"/>
            <ac:spMk id="3" creationId="{A353ED90-52D8-EBD3-247B-95ED51081F67}"/>
          </ac:spMkLst>
        </pc:spChg>
        <pc:picChg chg="add mod">
          <ac:chgData name="Prabhjot Singh" userId="a695ec22ab1f4445" providerId="Windows Live" clId="Web-{3D0920E9-BEB9-49EF-9B3B-DFBF030E2381}" dt="2024-10-19T16:47:54.615" v="776" actId="1076"/>
          <ac:picMkLst>
            <pc:docMk/>
            <pc:sldMk cId="3590975169" sldId="1821"/>
            <ac:picMk id="4" creationId="{6CA73129-B241-9EF3-3B86-2713E622C93C}"/>
          </ac:picMkLst>
        </pc:picChg>
      </pc:sldChg>
      <pc:sldChg chg="addSp delSp modSp">
        <pc:chgData name="Prabhjot Singh" userId="a695ec22ab1f4445" providerId="Windows Live" clId="Web-{3D0920E9-BEB9-49EF-9B3B-DFBF030E2381}" dt="2024-10-19T17:08:57.363" v="848" actId="20577"/>
        <pc:sldMkLst>
          <pc:docMk/>
          <pc:sldMk cId="2339545459" sldId="1822"/>
        </pc:sldMkLst>
        <pc:spChg chg="mod">
          <ac:chgData name="Prabhjot Singh" userId="a695ec22ab1f4445" providerId="Windows Live" clId="Web-{3D0920E9-BEB9-49EF-9B3B-DFBF030E2381}" dt="2024-10-19T17:08:57.363" v="848" actId="20577"/>
          <ac:spMkLst>
            <pc:docMk/>
            <pc:sldMk cId="2339545459" sldId="1822"/>
            <ac:spMk id="2" creationId="{4FF491CE-B26D-40C1-8CB5-C3D7A99AB3A0}"/>
          </ac:spMkLst>
        </pc:spChg>
        <pc:spChg chg="mod">
          <ac:chgData name="Prabhjot Singh" userId="a695ec22ab1f4445" providerId="Windows Live" clId="Web-{3D0920E9-BEB9-49EF-9B3B-DFBF030E2381}" dt="2024-10-19T16:48:39.116" v="784" actId="20577"/>
          <ac:spMkLst>
            <pc:docMk/>
            <pc:sldMk cId="2339545459" sldId="1822"/>
            <ac:spMk id="3" creationId="{6D9A360B-33F6-8F99-09B3-C8EA037314B3}"/>
          </ac:spMkLst>
        </pc:spChg>
        <pc:picChg chg="add mod">
          <ac:chgData name="Prabhjot Singh" userId="a695ec22ab1f4445" providerId="Windows Live" clId="Web-{3D0920E9-BEB9-49EF-9B3B-DFBF030E2381}" dt="2024-10-19T16:49:39.165" v="790" actId="1076"/>
          <ac:picMkLst>
            <pc:docMk/>
            <pc:sldMk cId="2339545459" sldId="1822"/>
            <ac:picMk id="5" creationId="{AA59C385-B759-91E3-0A30-5C827170D297}"/>
          </ac:picMkLst>
        </pc:picChg>
      </pc:sldChg>
      <pc:sldChg chg="addSp modSp">
        <pc:chgData name="Prabhjot Singh" userId="a695ec22ab1f4445" providerId="Windows Live" clId="Web-{3D0920E9-BEB9-49EF-9B3B-DFBF030E2381}" dt="2024-10-19T17:12:44.480" v="877" actId="1076"/>
        <pc:sldMkLst>
          <pc:docMk/>
          <pc:sldMk cId="4259175286" sldId="1823"/>
        </pc:sldMkLst>
        <pc:spChg chg="mod">
          <ac:chgData name="Prabhjot Singh" userId="a695ec22ab1f4445" providerId="Windows Live" clId="Web-{3D0920E9-BEB9-49EF-9B3B-DFBF030E2381}" dt="2024-10-19T17:12:38.871" v="876" actId="14100"/>
          <ac:spMkLst>
            <pc:docMk/>
            <pc:sldMk cId="4259175286" sldId="1823"/>
            <ac:spMk id="2" creationId="{F4EEC931-C2D5-B0FC-2745-F1622239B354}"/>
          </ac:spMkLst>
        </pc:spChg>
        <pc:spChg chg="mod">
          <ac:chgData name="Prabhjot Singh" userId="a695ec22ab1f4445" providerId="Windows Live" clId="Web-{3D0920E9-BEB9-49EF-9B3B-DFBF030E2381}" dt="2024-10-18T17:14:54.546" v="266" actId="20577"/>
          <ac:spMkLst>
            <pc:docMk/>
            <pc:sldMk cId="4259175286" sldId="1823"/>
            <ac:spMk id="3" creationId="{0B18C129-7520-1FCB-3AFD-73350697C603}"/>
          </ac:spMkLst>
        </pc:spChg>
        <pc:picChg chg="add mod">
          <ac:chgData name="Prabhjot Singh" userId="a695ec22ab1f4445" providerId="Windows Live" clId="Web-{3D0920E9-BEB9-49EF-9B3B-DFBF030E2381}" dt="2024-10-19T17:12:44.480" v="877" actId="1076"/>
          <ac:picMkLst>
            <pc:docMk/>
            <pc:sldMk cId="4259175286" sldId="1823"/>
            <ac:picMk id="4" creationId="{ADEAF620-E9B7-F9BE-0342-332C19051527}"/>
          </ac:picMkLst>
        </pc:picChg>
      </pc:sldChg>
      <pc:sldChg chg="addSp modSp">
        <pc:chgData name="Prabhjot Singh" userId="a695ec22ab1f4445" providerId="Windows Live" clId="Web-{3D0920E9-BEB9-49EF-9B3B-DFBF030E2381}" dt="2024-10-19T17:18:12.995" v="943" actId="20577"/>
        <pc:sldMkLst>
          <pc:docMk/>
          <pc:sldMk cId="82470499" sldId="1824"/>
        </pc:sldMkLst>
        <pc:spChg chg="mod">
          <ac:chgData name="Prabhjot Singh" userId="a695ec22ab1f4445" providerId="Windows Live" clId="Web-{3D0920E9-BEB9-49EF-9B3B-DFBF030E2381}" dt="2024-10-19T17:18:12.995" v="943" actId="20577"/>
          <ac:spMkLst>
            <pc:docMk/>
            <pc:sldMk cId="82470499" sldId="1824"/>
            <ac:spMk id="2" creationId="{F3B19CCC-2002-8739-06CB-90CEC25B4900}"/>
          </ac:spMkLst>
        </pc:spChg>
        <pc:spChg chg="mod">
          <ac:chgData name="Prabhjot Singh" userId="a695ec22ab1f4445" providerId="Windows Live" clId="Web-{3D0920E9-BEB9-49EF-9B3B-DFBF030E2381}" dt="2024-10-18T17:16:15.831" v="291" actId="20577"/>
          <ac:spMkLst>
            <pc:docMk/>
            <pc:sldMk cId="82470499" sldId="1824"/>
            <ac:spMk id="3" creationId="{EC38A11E-0111-59DB-D621-BF518184C2EC}"/>
          </ac:spMkLst>
        </pc:spChg>
        <pc:picChg chg="add mod">
          <ac:chgData name="Prabhjot Singh" userId="a695ec22ab1f4445" providerId="Windows Live" clId="Web-{3D0920E9-BEB9-49EF-9B3B-DFBF030E2381}" dt="2024-10-19T17:15:21.281" v="884" actId="1076"/>
          <ac:picMkLst>
            <pc:docMk/>
            <pc:sldMk cId="82470499" sldId="1824"/>
            <ac:picMk id="4" creationId="{942FFB6C-0F15-3A0D-F59A-59A8DB1FCC04}"/>
          </ac:picMkLst>
        </pc:picChg>
      </pc:sldChg>
      <pc:sldChg chg="addSp delSp modSp">
        <pc:chgData name="Prabhjot Singh" userId="a695ec22ab1f4445" providerId="Windows Live" clId="Web-{3D0920E9-BEB9-49EF-9B3B-DFBF030E2381}" dt="2024-10-19T17:28:57.293" v="989" actId="20577"/>
        <pc:sldMkLst>
          <pc:docMk/>
          <pc:sldMk cId="4229262125" sldId="1825"/>
        </pc:sldMkLst>
        <pc:spChg chg="mod">
          <ac:chgData name="Prabhjot Singh" userId="a695ec22ab1f4445" providerId="Windows Live" clId="Web-{3D0920E9-BEB9-49EF-9B3B-DFBF030E2381}" dt="2024-10-19T17:28:57.293" v="989" actId="20577"/>
          <ac:spMkLst>
            <pc:docMk/>
            <pc:sldMk cId="4229262125" sldId="1825"/>
            <ac:spMk id="2" creationId="{C7E7E7FF-0623-288B-4CF6-04A680383B50}"/>
          </ac:spMkLst>
        </pc:spChg>
        <pc:spChg chg="mod">
          <ac:chgData name="Prabhjot Singh" userId="a695ec22ab1f4445" providerId="Windows Live" clId="Web-{3D0920E9-BEB9-49EF-9B3B-DFBF030E2381}" dt="2024-10-18T17:20:03.090" v="313" actId="20577"/>
          <ac:spMkLst>
            <pc:docMk/>
            <pc:sldMk cId="4229262125" sldId="1825"/>
            <ac:spMk id="3" creationId="{9E80F4A1-D6CB-B6E4-ED77-EC24B40C298E}"/>
          </ac:spMkLst>
        </pc:spChg>
        <pc:picChg chg="add mod">
          <ac:chgData name="Prabhjot Singh" userId="a695ec22ab1f4445" providerId="Windows Live" clId="Web-{3D0920E9-BEB9-49EF-9B3B-DFBF030E2381}" dt="2024-10-19T17:18:18.448" v="944" actId="1076"/>
          <ac:picMkLst>
            <pc:docMk/>
            <pc:sldMk cId="4229262125" sldId="1825"/>
            <ac:picMk id="5" creationId="{F47CE3E2-A213-E1C5-447F-E45BBC4785B3}"/>
          </ac:picMkLst>
        </pc:picChg>
      </pc:sldChg>
      <pc:sldChg chg="addSp modSp">
        <pc:chgData name="Prabhjot Singh" userId="a695ec22ab1f4445" providerId="Windows Live" clId="Web-{3D0920E9-BEB9-49EF-9B3B-DFBF030E2381}" dt="2024-10-19T17:32:09.501" v="1030" actId="20577"/>
        <pc:sldMkLst>
          <pc:docMk/>
          <pc:sldMk cId="3676663497" sldId="1826"/>
        </pc:sldMkLst>
        <pc:spChg chg="mod">
          <ac:chgData name="Prabhjot Singh" userId="a695ec22ab1f4445" providerId="Windows Live" clId="Web-{3D0920E9-BEB9-49EF-9B3B-DFBF030E2381}" dt="2024-10-19T17:32:09.501" v="1030" actId="20577"/>
          <ac:spMkLst>
            <pc:docMk/>
            <pc:sldMk cId="3676663497" sldId="1826"/>
            <ac:spMk id="2" creationId="{F398D96F-83ED-2C73-7CB0-5042B6D92634}"/>
          </ac:spMkLst>
        </pc:spChg>
        <pc:spChg chg="mod">
          <ac:chgData name="Prabhjot Singh" userId="a695ec22ab1f4445" providerId="Windows Live" clId="Web-{3D0920E9-BEB9-49EF-9B3B-DFBF030E2381}" dt="2024-10-18T17:21:50.907" v="346" actId="20577"/>
          <ac:spMkLst>
            <pc:docMk/>
            <pc:sldMk cId="3676663497" sldId="1826"/>
            <ac:spMk id="3" creationId="{FF70A6D3-74E2-EF6C-B4C2-FEC9BA8FA3A4}"/>
          </ac:spMkLst>
        </pc:spChg>
        <pc:picChg chg="add mod">
          <ac:chgData name="Prabhjot Singh" userId="a695ec22ab1f4445" providerId="Windows Live" clId="Web-{3D0920E9-BEB9-49EF-9B3B-DFBF030E2381}" dt="2024-10-18T17:20:54.608" v="316" actId="1076"/>
          <ac:picMkLst>
            <pc:docMk/>
            <pc:sldMk cId="3676663497" sldId="1826"/>
            <ac:picMk id="4" creationId="{AEC9B152-B48B-40F7-6F79-280C4B496FBA}"/>
          </ac:picMkLst>
        </pc:picChg>
      </pc:sldChg>
      <pc:sldChg chg="addSp modSp">
        <pc:chgData name="Prabhjot Singh" userId="a695ec22ab1f4445" providerId="Windows Live" clId="Web-{3D0920E9-BEB9-49EF-9B3B-DFBF030E2381}" dt="2024-10-19T17:36:00.476" v="1077" actId="20577"/>
        <pc:sldMkLst>
          <pc:docMk/>
          <pc:sldMk cId="2459015770" sldId="1827"/>
        </pc:sldMkLst>
        <pc:spChg chg="mod">
          <ac:chgData name="Prabhjot Singh" userId="a695ec22ab1f4445" providerId="Windows Live" clId="Web-{3D0920E9-BEB9-49EF-9B3B-DFBF030E2381}" dt="2024-10-19T17:36:00.476" v="1077" actId="20577"/>
          <ac:spMkLst>
            <pc:docMk/>
            <pc:sldMk cId="2459015770" sldId="1827"/>
            <ac:spMk id="2" creationId="{0DCAD79F-CF0C-4ADB-0DEA-6DC6580BBE93}"/>
          </ac:spMkLst>
        </pc:spChg>
        <pc:spChg chg="mod">
          <ac:chgData name="Prabhjot Singh" userId="a695ec22ab1f4445" providerId="Windows Live" clId="Web-{3D0920E9-BEB9-49EF-9B3B-DFBF030E2381}" dt="2024-10-18T17:23:47.224" v="381" actId="20577"/>
          <ac:spMkLst>
            <pc:docMk/>
            <pc:sldMk cId="2459015770" sldId="1827"/>
            <ac:spMk id="3" creationId="{B0C16B71-3E72-6B7C-B34A-17066423F477}"/>
          </ac:spMkLst>
        </pc:spChg>
        <pc:picChg chg="add mod">
          <ac:chgData name="Prabhjot Singh" userId="a695ec22ab1f4445" providerId="Windows Live" clId="Web-{3D0920E9-BEB9-49EF-9B3B-DFBF030E2381}" dt="2024-10-19T17:34:10.957" v="1036" actId="1076"/>
          <ac:picMkLst>
            <pc:docMk/>
            <pc:sldMk cId="2459015770" sldId="1827"/>
            <ac:picMk id="4" creationId="{E2BBD361-A494-297A-8445-827B35B394C3}"/>
          </ac:picMkLst>
        </pc:picChg>
      </pc:sldChg>
      <pc:sldChg chg="addSp modSp">
        <pc:chgData name="Prabhjot Singh" userId="a695ec22ab1f4445" providerId="Windows Live" clId="Web-{3D0920E9-BEB9-49EF-9B3B-DFBF030E2381}" dt="2024-10-19T17:39:16.122" v="1129" actId="14100"/>
        <pc:sldMkLst>
          <pc:docMk/>
          <pc:sldMk cId="1722367349" sldId="1828"/>
        </pc:sldMkLst>
        <pc:spChg chg="mod">
          <ac:chgData name="Prabhjot Singh" userId="a695ec22ab1f4445" providerId="Windows Live" clId="Web-{3D0920E9-BEB9-49EF-9B3B-DFBF030E2381}" dt="2024-10-19T17:39:16.122" v="1129" actId="14100"/>
          <ac:spMkLst>
            <pc:docMk/>
            <pc:sldMk cId="1722367349" sldId="1828"/>
            <ac:spMk id="2" creationId="{ED3FDF16-AEEC-FFC4-1965-A7849C21C06C}"/>
          </ac:spMkLst>
        </pc:spChg>
        <pc:spChg chg="mod">
          <ac:chgData name="Prabhjot Singh" userId="a695ec22ab1f4445" providerId="Windows Live" clId="Web-{3D0920E9-BEB9-49EF-9B3B-DFBF030E2381}" dt="2024-10-18T17:25:10.946" v="425" actId="20577"/>
          <ac:spMkLst>
            <pc:docMk/>
            <pc:sldMk cId="1722367349" sldId="1828"/>
            <ac:spMk id="3" creationId="{DA8C95BE-AF42-8E14-17E5-1E22466FDB82}"/>
          </ac:spMkLst>
        </pc:spChg>
        <pc:picChg chg="add mod">
          <ac:chgData name="Prabhjot Singh" userId="a695ec22ab1f4445" providerId="Windows Live" clId="Web-{3D0920E9-BEB9-49EF-9B3B-DFBF030E2381}" dt="2024-10-19T17:37:39.556" v="1084" actId="14100"/>
          <ac:picMkLst>
            <pc:docMk/>
            <pc:sldMk cId="1722367349" sldId="1828"/>
            <ac:picMk id="4" creationId="{16910723-1D23-4EAE-FBF5-27F8DD97E987}"/>
          </ac:picMkLst>
        </pc:picChg>
      </pc:sldChg>
      <pc:sldChg chg="addSp modSp">
        <pc:chgData name="Prabhjot Singh" userId="a695ec22ab1f4445" providerId="Windows Live" clId="Web-{3D0920E9-BEB9-49EF-9B3B-DFBF030E2381}" dt="2024-10-19T18:00:11.748" v="1282" actId="20577"/>
        <pc:sldMkLst>
          <pc:docMk/>
          <pc:sldMk cId="2200289741" sldId="1829"/>
        </pc:sldMkLst>
        <pc:spChg chg="mod">
          <ac:chgData name="Prabhjot Singh" userId="a695ec22ab1f4445" providerId="Windows Live" clId="Web-{3D0920E9-BEB9-49EF-9B3B-DFBF030E2381}" dt="2024-10-19T18:00:11.748" v="1282" actId="20577"/>
          <ac:spMkLst>
            <pc:docMk/>
            <pc:sldMk cId="2200289741" sldId="1829"/>
            <ac:spMk id="2" creationId="{4F3310EA-55E0-7AD0-4FAC-5E7DFA7CA9BF}"/>
          </ac:spMkLst>
        </pc:spChg>
        <pc:spChg chg="mod">
          <ac:chgData name="Prabhjot Singh" userId="a695ec22ab1f4445" providerId="Windows Live" clId="Web-{3D0920E9-BEB9-49EF-9B3B-DFBF030E2381}" dt="2024-10-18T18:08:37.322" v="468" actId="20577"/>
          <ac:spMkLst>
            <pc:docMk/>
            <pc:sldMk cId="2200289741" sldId="1829"/>
            <ac:spMk id="3" creationId="{FFE22795-7F81-C7F5-3E4E-C1A51D8BCCF7}"/>
          </ac:spMkLst>
        </pc:spChg>
        <pc:picChg chg="add mod">
          <ac:chgData name="Prabhjot Singh" userId="a695ec22ab1f4445" providerId="Windows Live" clId="Web-{3D0920E9-BEB9-49EF-9B3B-DFBF030E2381}" dt="2024-10-19T17:51:50.001" v="1151" actId="1076"/>
          <ac:picMkLst>
            <pc:docMk/>
            <pc:sldMk cId="2200289741" sldId="1829"/>
            <ac:picMk id="4" creationId="{F4D815DE-0200-662B-D912-D35DD67B2632}"/>
          </ac:picMkLst>
        </pc:picChg>
      </pc:sldChg>
      <pc:sldChg chg="addSp modSp">
        <pc:chgData name="Prabhjot Singh" userId="a695ec22ab1f4445" providerId="Windows Live" clId="Web-{3D0920E9-BEB9-49EF-9B3B-DFBF030E2381}" dt="2024-10-19T18:33:32.910" v="1378" actId="14100"/>
        <pc:sldMkLst>
          <pc:docMk/>
          <pc:sldMk cId="2940797916" sldId="1830"/>
        </pc:sldMkLst>
        <pc:spChg chg="mod">
          <ac:chgData name="Prabhjot Singh" userId="a695ec22ab1f4445" providerId="Windows Live" clId="Web-{3D0920E9-BEB9-49EF-9B3B-DFBF030E2381}" dt="2024-10-19T18:33:32.910" v="1378" actId="14100"/>
          <ac:spMkLst>
            <pc:docMk/>
            <pc:sldMk cId="2940797916" sldId="1830"/>
            <ac:spMk id="2" creationId="{9135B08E-C9F3-09A2-025B-2E1BE4193E5A}"/>
          </ac:spMkLst>
        </pc:spChg>
        <pc:spChg chg="mod">
          <ac:chgData name="Prabhjot Singh" userId="a695ec22ab1f4445" providerId="Windows Live" clId="Web-{3D0920E9-BEB9-49EF-9B3B-DFBF030E2381}" dt="2024-10-18T18:15:16.217" v="496" actId="20577"/>
          <ac:spMkLst>
            <pc:docMk/>
            <pc:sldMk cId="2940797916" sldId="1830"/>
            <ac:spMk id="3" creationId="{44AFC815-3537-25CA-147E-14AA3774308C}"/>
          </ac:spMkLst>
        </pc:spChg>
        <pc:picChg chg="add mod">
          <ac:chgData name="Prabhjot Singh" userId="a695ec22ab1f4445" providerId="Windows Live" clId="Web-{3D0920E9-BEB9-49EF-9B3B-DFBF030E2381}" dt="2024-10-19T18:23:11.613" v="1285" actId="14100"/>
          <ac:picMkLst>
            <pc:docMk/>
            <pc:sldMk cId="2940797916" sldId="1830"/>
            <ac:picMk id="4" creationId="{554A7BF6-94C6-A8FE-C1D7-7FC347414A7D}"/>
          </ac:picMkLst>
        </pc:picChg>
      </pc:sldChg>
      <pc:sldChg chg="addSp modSp">
        <pc:chgData name="Prabhjot Singh" userId="a695ec22ab1f4445" providerId="Windows Live" clId="Web-{3D0920E9-BEB9-49EF-9B3B-DFBF030E2381}" dt="2024-10-19T18:43:26.951" v="1402" actId="20577"/>
        <pc:sldMkLst>
          <pc:docMk/>
          <pc:sldMk cId="3661401629" sldId="1831"/>
        </pc:sldMkLst>
        <pc:spChg chg="mod">
          <ac:chgData name="Prabhjot Singh" userId="a695ec22ab1f4445" providerId="Windows Live" clId="Web-{3D0920E9-BEB9-49EF-9B3B-DFBF030E2381}" dt="2024-10-19T18:43:26.951" v="1402" actId="20577"/>
          <ac:spMkLst>
            <pc:docMk/>
            <pc:sldMk cId="3661401629" sldId="1831"/>
            <ac:spMk id="2" creationId="{DDEFADAC-F079-EF20-00BC-E71C6C01F6AB}"/>
          </ac:spMkLst>
        </pc:spChg>
        <pc:spChg chg="mod">
          <ac:chgData name="Prabhjot Singh" userId="a695ec22ab1f4445" providerId="Windows Live" clId="Web-{3D0920E9-BEB9-49EF-9B3B-DFBF030E2381}" dt="2024-10-18T18:19:02.170" v="529" actId="20577"/>
          <ac:spMkLst>
            <pc:docMk/>
            <pc:sldMk cId="3661401629" sldId="1831"/>
            <ac:spMk id="3" creationId="{DF8A807E-D677-1792-ED99-33BC4B212954}"/>
          </ac:spMkLst>
        </pc:spChg>
        <pc:picChg chg="add mod">
          <ac:chgData name="Prabhjot Singh" userId="a695ec22ab1f4445" providerId="Windows Live" clId="Web-{3D0920E9-BEB9-49EF-9B3B-DFBF030E2381}" dt="2024-10-18T18:18:26.030" v="502" actId="1076"/>
          <ac:picMkLst>
            <pc:docMk/>
            <pc:sldMk cId="3661401629" sldId="1831"/>
            <ac:picMk id="4" creationId="{06B5FB45-EF5A-0CC8-FFC9-17F56E06974C}"/>
          </ac:picMkLst>
        </pc:picChg>
      </pc:sldChg>
      <pc:sldChg chg="addSp modSp">
        <pc:chgData name="Prabhjot Singh" userId="a695ec22ab1f4445" providerId="Windows Live" clId="Web-{3D0920E9-BEB9-49EF-9B3B-DFBF030E2381}" dt="2024-10-19T18:48:46.965" v="1464" actId="20577"/>
        <pc:sldMkLst>
          <pc:docMk/>
          <pc:sldMk cId="2113487185" sldId="1832"/>
        </pc:sldMkLst>
        <pc:spChg chg="mod">
          <ac:chgData name="Prabhjot Singh" userId="a695ec22ab1f4445" providerId="Windows Live" clId="Web-{3D0920E9-BEB9-49EF-9B3B-DFBF030E2381}" dt="2024-10-19T18:48:46.965" v="1464" actId="20577"/>
          <ac:spMkLst>
            <pc:docMk/>
            <pc:sldMk cId="2113487185" sldId="1832"/>
            <ac:spMk id="2" creationId="{0BF78594-9E48-B0EA-17FF-64BA4C992270}"/>
          </ac:spMkLst>
        </pc:spChg>
        <pc:spChg chg="mod">
          <ac:chgData name="Prabhjot Singh" userId="a695ec22ab1f4445" providerId="Windows Live" clId="Web-{3D0920E9-BEB9-49EF-9B3B-DFBF030E2381}" dt="2024-10-18T18:20:36.264" v="555" actId="20577"/>
          <ac:spMkLst>
            <pc:docMk/>
            <pc:sldMk cId="2113487185" sldId="1832"/>
            <ac:spMk id="3" creationId="{844220BF-268F-AA7F-C7C8-E95FFD9F610D}"/>
          </ac:spMkLst>
        </pc:spChg>
        <pc:picChg chg="add mod">
          <ac:chgData name="Prabhjot Singh" userId="a695ec22ab1f4445" providerId="Windows Live" clId="Web-{3D0920E9-BEB9-49EF-9B3B-DFBF030E2381}" dt="2024-10-19T18:46:04.533" v="1407" actId="1076"/>
          <ac:picMkLst>
            <pc:docMk/>
            <pc:sldMk cId="2113487185" sldId="1832"/>
            <ac:picMk id="4" creationId="{B2E0C266-32DC-A5E8-C827-0DB40929428A}"/>
          </ac:picMkLst>
        </pc:picChg>
      </pc:sldChg>
      <pc:sldChg chg="addSp modSp">
        <pc:chgData name="Prabhjot Singh" userId="a695ec22ab1f4445" providerId="Windows Live" clId="Web-{3D0920E9-BEB9-49EF-9B3B-DFBF030E2381}" dt="2024-10-19T18:51:57.611" v="1485" actId="20577"/>
        <pc:sldMkLst>
          <pc:docMk/>
          <pc:sldMk cId="1103594628" sldId="1833"/>
        </pc:sldMkLst>
        <pc:spChg chg="mod">
          <ac:chgData name="Prabhjot Singh" userId="a695ec22ab1f4445" providerId="Windows Live" clId="Web-{3D0920E9-BEB9-49EF-9B3B-DFBF030E2381}" dt="2024-10-19T18:51:57.611" v="1485" actId="20577"/>
          <ac:spMkLst>
            <pc:docMk/>
            <pc:sldMk cId="1103594628" sldId="1833"/>
            <ac:spMk id="2" creationId="{FE30B4B3-92FF-FC2A-F819-F0139D0B495F}"/>
          </ac:spMkLst>
        </pc:spChg>
        <pc:spChg chg="mod">
          <ac:chgData name="Prabhjot Singh" userId="a695ec22ab1f4445" providerId="Windows Live" clId="Web-{3D0920E9-BEB9-49EF-9B3B-DFBF030E2381}" dt="2024-10-18T18:24:39.015" v="580" actId="20577"/>
          <ac:spMkLst>
            <pc:docMk/>
            <pc:sldMk cId="1103594628" sldId="1833"/>
            <ac:spMk id="3" creationId="{FE8D5CCA-8C51-EBE5-4408-C405F2F761EF}"/>
          </ac:spMkLst>
        </pc:spChg>
        <pc:picChg chg="add mod">
          <ac:chgData name="Prabhjot Singh" userId="a695ec22ab1f4445" providerId="Windows Live" clId="Web-{3D0920E9-BEB9-49EF-9B3B-DFBF030E2381}" dt="2024-10-19T18:51:08.813" v="1484" actId="14100"/>
          <ac:picMkLst>
            <pc:docMk/>
            <pc:sldMk cId="1103594628" sldId="1833"/>
            <ac:picMk id="4" creationId="{6CDD97CA-16B8-2180-FC62-94115C19F34A}"/>
          </ac:picMkLst>
        </pc:picChg>
      </pc:sldChg>
      <pc:sldChg chg="addSp modSp">
        <pc:chgData name="Prabhjot Singh" userId="a695ec22ab1f4445" providerId="Windows Live" clId="Web-{3D0920E9-BEB9-49EF-9B3B-DFBF030E2381}" dt="2024-10-19T18:58:50.528" v="1553" actId="20577"/>
        <pc:sldMkLst>
          <pc:docMk/>
          <pc:sldMk cId="4206188515" sldId="1834"/>
        </pc:sldMkLst>
        <pc:spChg chg="mod">
          <ac:chgData name="Prabhjot Singh" userId="a695ec22ab1f4445" providerId="Windows Live" clId="Web-{3D0920E9-BEB9-49EF-9B3B-DFBF030E2381}" dt="2024-10-19T18:58:50.528" v="1553" actId="20577"/>
          <ac:spMkLst>
            <pc:docMk/>
            <pc:sldMk cId="4206188515" sldId="1834"/>
            <ac:spMk id="2" creationId="{D606EAF1-D5B3-7561-DF54-ED1D8BA251BD}"/>
          </ac:spMkLst>
        </pc:spChg>
        <pc:spChg chg="mod">
          <ac:chgData name="Prabhjot Singh" userId="a695ec22ab1f4445" providerId="Windows Live" clId="Web-{3D0920E9-BEB9-49EF-9B3B-DFBF030E2381}" dt="2024-10-18T18:33:52.685" v="596" actId="20577"/>
          <ac:spMkLst>
            <pc:docMk/>
            <pc:sldMk cId="4206188515" sldId="1834"/>
            <ac:spMk id="3" creationId="{4F87AA0A-123E-78A5-AF5C-C2F0F582466C}"/>
          </ac:spMkLst>
        </pc:spChg>
        <pc:picChg chg="add mod">
          <ac:chgData name="Prabhjot Singh" userId="a695ec22ab1f4445" providerId="Windows Live" clId="Web-{3D0920E9-BEB9-49EF-9B3B-DFBF030E2381}" dt="2024-10-19T18:58:31.371" v="1546" actId="1076"/>
          <ac:picMkLst>
            <pc:docMk/>
            <pc:sldMk cId="4206188515" sldId="1834"/>
            <ac:picMk id="4" creationId="{3300CA4E-EA08-FBBD-89A4-5A3E9B9DC975}"/>
          </ac:picMkLst>
        </pc:picChg>
      </pc:sldChg>
      <pc:sldChg chg="add ord replId">
        <pc:chgData name="Prabhjot Singh" userId="a695ec22ab1f4445" providerId="Windows Live" clId="Web-{3D0920E9-BEB9-49EF-9B3B-DFBF030E2381}" dt="2024-10-19T16:35:57.253" v="747"/>
        <pc:sldMkLst>
          <pc:docMk/>
          <pc:sldMk cId="2184222456" sldId="1863"/>
        </pc:sldMkLst>
      </pc:sldChg>
    </pc:docChg>
  </pc:docChgLst>
  <pc:docChgLst>
    <pc:chgData name="nirajthakurxyz0933@outlook.com" userId="5de401e978417caa" providerId="Windows Live" clId="Web-{7599853B-8401-26E2-CBC7-2F3C9BC9F8CD}"/>
    <pc:docChg chg="modSld sldOrd">
      <pc:chgData name="nirajthakurxyz0933@outlook.com" userId="5de401e978417caa" providerId="Windows Live" clId="Web-{7599853B-8401-26E2-CBC7-2F3C9BC9F8CD}" dt="2024-09-20T17:10:29.910" v="13" actId="14100"/>
      <pc:docMkLst>
        <pc:docMk/>
      </pc:docMkLst>
      <pc:sldChg chg="modSp">
        <pc:chgData name="nirajthakurxyz0933@outlook.com" userId="5de401e978417caa" providerId="Windows Live" clId="Web-{7599853B-8401-26E2-CBC7-2F3C9BC9F8CD}" dt="2024-09-20T17:10:29.910" v="13" actId="14100"/>
        <pc:sldMkLst>
          <pc:docMk/>
          <pc:sldMk cId="417818163" sldId="1552"/>
        </pc:sldMkLst>
      </pc:sldChg>
      <pc:sldChg chg="modSp">
        <pc:chgData name="nirajthakurxyz0933@outlook.com" userId="5de401e978417caa" providerId="Windows Live" clId="Web-{7599853B-8401-26E2-CBC7-2F3C9BC9F8CD}" dt="2024-09-20T17:08:01.922" v="4" actId="14100"/>
        <pc:sldMkLst>
          <pc:docMk/>
          <pc:sldMk cId="1521639591" sldId="1555"/>
        </pc:sldMkLst>
      </pc:sldChg>
      <pc:sldChg chg="ord">
        <pc:chgData name="nirajthakurxyz0933@outlook.com" userId="5de401e978417caa" providerId="Windows Live" clId="Web-{7599853B-8401-26E2-CBC7-2F3C9BC9F8CD}" dt="2024-09-20T17:07:18.202" v="0"/>
        <pc:sldMkLst>
          <pc:docMk/>
          <pc:sldMk cId="771011336" sldId="1572"/>
        </pc:sldMkLst>
      </pc:sldChg>
    </pc:docChg>
  </pc:docChgLst>
  <pc:docChgLst>
    <pc:chgData name="Insha Ahmed" userId="e66d2f0dd335ece8" providerId="Windows Live" clId="Web-{F7F16605-F039-4DB4-9A50-A9F24914B125}"/>
    <pc:docChg chg="modSld sldOrd">
      <pc:chgData name="Insha Ahmed" userId="e66d2f0dd335ece8" providerId="Windows Live" clId="Web-{F7F16605-F039-4DB4-9A50-A9F24914B125}" dt="2024-09-30T04:25:17.594" v="98" actId="1076"/>
      <pc:docMkLst>
        <pc:docMk/>
      </pc:docMkLst>
      <pc:sldChg chg="ord">
        <pc:chgData name="Insha Ahmed" userId="e66d2f0dd335ece8" providerId="Windows Live" clId="Web-{F7F16605-F039-4DB4-9A50-A9F24914B125}" dt="2024-09-30T04:20:56.821" v="91"/>
        <pc:sldMkLst>
          <pc:docMk/>
          <pc:sldMk cId="475538506" sldId="1888"/>
        </pc:sldMkLst>
      </pc:sldChg>
      <pc:sldChg chg="modSp ord">
        <pc:chgData name="Insha Ahmed" userId="e66d2f0dd335ece8" providerId="Windows Live" clId="Web-{F7F16605-F039-4DB4-9A50-A9F24914B125}" dt="2024-09-30T04:25:17.594" v="98" actId="1076"/>
        <pc:sldMkLst>
          <pc:docMk/>
          <pc:sldMk cId="2145789596" sldId="1890"/>
        </pc:sldMkLst>
      </pc:sldChg>
      <pc:sldChg chg="modSp">
        <pc:chgData name="Insha Ahmed" userId="e66d2f0dd335ece8" providerId="Windows Live" clId="Web-{F7F16605-F039-4DB4-9A50-A9F24914B125}" dt="2024-09-30T03:41:04.504" v="22" actId="20577"/>
        <pc:sldMkLst>
          <pc:docMk/>
          <pc:sldMk cId="1043357558" sldId="1892"/>
        </pc:sldMkLst>
      </pc:sldChg>
      <pc:sldChg chg="modSp">
        <pc:chgData name="Insha Ahmed" userId="e66d2f0dd335ece8" providerId="Windows Live" clId="Web-{F7F16605-F039-4DB4-9A50-A9F24914B125}" dt="2024-09-30T04:20:04.038" v="90" actId="20577"/>
        <pc:sldMkLst>
          <pc:docMk/>
          <pc:sldMk cId="2129287471" sldId="1893"/>
        </pc:sldMkLst>
      </pc:sldChg>
      <pc:sldChg chg="modSp">
        <pc:chgData name="Insha Ahmed" userId="e66d2f0dd335ece8" providerId="Windows Live" clId="Web-{F7F16605-F039-4DB4-9A50-A9F24914B125}" dt="2024-09-30T04:24:57.765" v="96" actId="20577"/>
        <pc:sldMkLst>
          <pc:docMk/>
          <pc:sldMk cId="4093653391" sldId="1894"/>
        </pc:sldMkLst>
      </pc:sldChg>
      <pc:sldChg chg="addSp modSp">
        <pc:chgData name="Insha Ahmed" userId="e66d2f0dd335ece8" providerId="Windows Live" clId="Web-{F7F16605-F039-4DB4-9A50-A9F24914B125}" dt="2024-09-30T04:16:59.002" v="81" actId="1076"/>
        <pc:sldMkLst>
          <pc:docMk/>
          <pc:sldMk cId="3345027511" sldId="1895"/>
        </pc:sldMkLst>
      </pc:sldChg>
      <pc:sldChg chg="modSp">
        <pc:chgData name="Insha Ahmed" userId="e66d2f0dd335ece8" providerId="Windows Live" clId="Web-{F7F16605-F039-4DB4-9A50-A9F24914B125}" dt="2024-09-30T03:43:07.773" v="45" actId="20577"/>
        <pc:sldMkLst>
          <pc:docMk/>
          <pc:sldMk cId="1813471308" sldId="1896"/>
        </pc:sldMkLst>
      </pc:sldChg>
    </pc:docChg>
  </pc:docChgLst>
  <pc:docChgLst>
    <pc:chgData name="Insha Ahmed" userId="e66d2f0dd335ece8" providerId="Windows Live" clId="Web-{EE373E35-54AC-4C3F-B54A-692AAF0A4944}"/>
    <pc:docChg chg="addSld modSld modSection">
      <pc:chgData name="Insha Ahmed" userId="e66d2f0dd335ece8" providerId="Windows Live" clId="Web-{EE373E35-54AC-4C3F-B54A-692AAF0A4944}" dt="2024-09-30T03:33:13.500" v="28" actId="20577"/>
      <pc:docMkLst>
        <pc:docMk/>
      </pc:docMkLst>
      <pc:sldChg chg="addSp delSp modSp">
        <pc:chgData name="Insha Ahmed" userId="e66d2f0dd335ece8" providerId="Windows Live" clId="Web-{EE373E35-54AC-4C3F-B54A-692AAF0A4944}" dt="2024-09-30T03:31:35.916" v="19" actId="20577"/>
        <pc:sldMkLst>
          <pc:docMk/>
          <pc:sldMk cId="1043357558" sldId="1892"/>
        </pc:sldMkLst>
      </pc:sldChg>
      <pc:sldChg chg="modSp add replId">
        <pc:chgData name="Insha Ahmed" userId="e66d2f0dd335ece8" providerId="Windows Live" clId="Web-{EE373E35-54AC-4C3F-B54A-692AAF0A4944}" dt="2024-09-30T03:33:13.500" v="28" actId="20577"/>
        <pc:sldMkLst>
          <pc:docMk/>
          <pc:sldMk cId="1813471308" sldId="1896"/>
        </pc:sldMkLst>
      </pc:sldChg>
    </pc:docChg>
  </pc:docChgLst>
  <pc:docChgLst>
    <pc:chgData name="Arpit Sehgal" userId="f004882aa4667115" providerId="Windows Live" clId="Web-{C0F791DE-6EAA-4F64-B0E4-F2EF2E69AF59}"/>
    <pc:docChg chg="delSld modSld modSection">
      <pc:chgData name="Arpit Sehgal" userId="f004882aa4667115" providerId="Windows Live" clId="Web-{C0F791DE-6EAA-4F64-B0E4-F2EF2E69AF59}" dt="2024-10-21T14:46:01.701" v="31" actId="20577"/>
      <pc:docMkLst>
        <pc:docMk/>
      </pc:docMkLst>
      <pc:sldChg chg="del">
        <pc:chgData name="Arpit Sehgal" userId="f004882aa4667115" providerId="Windows Live" clId="Web-{C0F791DE-6EAA-4F64-B0E4-F2EF2E69AF59}" dt="2024-10-21T13:27:13.214" v="0"/>
        <pc:sldMkLst>
          <pc:docMk/>
          <pc:sldMk cId="2384583932" sldId="1789"/>
        </pc:sldMkLst>
      </pc:sldChg>
      <pc:sldChg chg="modSp">
        <pc:chgData name="Arpit Sehgal" userId="f004882aa4667115" providerId="Windows Live" clId="Web-{C0F791DE-6EAA-4F64-B0E4-F2EF2E69AF59}" dt="2024-10-21T14:46:01.701" v="31" actId="20577"/>
        <pc:sldMkLst>
          <pc:docMk/>
          <pc:sldMk cId="933511589" sldId="1811"/>
        </pc:sldMkLst>
        <pc:spChg chg="mod">
          <ac:chgData name="Arpit Sehgal" userId="f004882aa4667115" providerId="Windows Live" clId="Web-{C0F791DE-6EAA-4F64-B0E4-F2EF2E69AF59}" dt="2024-10-21T14:46:01.701" v="31" actId="20577"/>
          <ac:spMkLst>
            <pc:docMk/>
            <pc:sldMk cId="933511589" sldId="1811"/>
            <ac:spMk id="3" creationId="{E33D348E-4F05-EB4E-A6D8-D319B7089642}"/>
          </ac:spMkLst>
        </pc:spChg>
      </pc:sldChg>
      <pc:sldChg chg="modSp">
        <pc:chgData name="Arpit Sehgal" userId="f004882aa4667115" providerId="Windows Live" clId="Web-{C0F791DE-6EAA-4F64-B0E4-F2EF2E69AF59}" dt="2024-10-21T13:28:46.189" v="4" actId="14100"/>
        <pc:sldMkLst>
          <pc:docMk/>
          <pc:sldMk cId="2243686599" sldId="1879"/>
        </pc:sldMkLst>
        <pc:picChg chg="mod">
          <ac:chgData name="Arpit Sehgal" userId="f004882aa4667115" providerId="Windows Live" clId="Web-{C0F791DE-6EAA-4F64-B0E4-F2EF2E69AF59}" dt="2024-10-21T13:28:46.189" v="4" actId="14100"/>
          <ac:picMkLst>
            <pc:docMk/>
            <pc:sldMk cId="2243686599" sldId="1879"/>
            <ac:picMk id="1026" creationId="{99110E02-3EA2-767F-99A0-F88E41751D61}"/>
          </ac:picMkLst>
        </pc:picChg>
      </pc:sldChg>
      <pc:sldChg chg="modSp">
        <pc:chgData name="Arpit Sehgal" userId="f004882aa4667115" providerId="Windows Live" clId="Web-{C0F791DE-6EAA-4F64-B0E4-F2EF2E69AF59}" dt="2024-10-21T13:28:30.454" v="2" actId="1076"/>
        <pc:sldMkLst>
          <pc:docMk/>
          <pc:sldMk cId="2264760709" sldId="1880"/>
        </pc:sldMkLst>
        <pc:picChg chg="mod">
          <ac:chgData name="Arpit Sehgal" userId="f004882aa4667115" providerId="Windows Live" clId="Web-{C0F791DE-6EAA-4F64-B0E4-F2EF2E69AF59}" dt="2024-10-21T13:28:30.454" v="2" actId="1076"/>
          <ac:picMkLst>
            <pc:docMk/>
            <pc:sldMk cId="2264760709" sldId="1880"/>
            <ac:picMk id="8" creationId="{8B91DFDF-9505-651F-4943-399C2298AAC7}"/>
          </ac:picMkLst>
        </pc:picChg>
      </pc:sldChg>
      <pc:sldChg chg="modSp">
        <pc:chgData name="Arpit Sehgal" userId="f004882aa4667115" providerId="Windows Live" clId="Web-{C0F791DE-6EAA-4F64-B0E4-F2EF2E69AF59}" dt="2024-10-21T13:33:15.443" v="23" actId="1076"/>
        <pc:sldMkLst>
          <pc:docMk/>
          <pc:sldMk cId="3485217113" sldId="1887"/>
        </pc:sldMkLst>
        <pc:spChg chg="mod">
          <ac:chgData name="Arpit Sehgal" userId="f004882aa4667115" providerId="Windows Live" clId="Web-{C0F791DE-6EAA-4F64-B0E4-F2EF2E69AF59}" dt="2024-10-21T13:33:03.551" v="20" actId="20577"/>
          <ac:spMkLst>
            <pc:docMk/>
            <pc:sldMk cId="3485217113" sldId="1887"/>
            <ac:spMk id="5" creationId="{E9B9DA67-914A-CAA3-B2F9-49E6FF17072E}"/>
          </ac:spMkLst>
        </pc:spChg>
        <pc:picChg chg="mod">
          <ac:chgData name="Arpit Sehgal" userId="f004882aa4667115" providerId="Windows Live" clId="Web-{C0F791DE-6EAA-4F64-B0E4-F2EF2E69AF59}" dt="2024-10-21T13:32:50.300" v="5" actId="14100"/>
          <ac:picMkLst>
            <pc:docMk/>
            <pc:sldMk cId="3485217113" sldId="1887"/>
            <ac:picMk id="8" creationId="{E6430625-09A5-E343-5141-03D875EC963F}"/>
          </ac:picMkLst>
        </pc:picChg>
        <pc:picChg chg="mod">
          <ac:chgData name="Arpit Sehgal" userId="f004882aa4667115" providerId="Windows Live" clId="Web-{C0F791DE-6EAA-4F64-B0E4-F2EF2E69AF59}" dt="2024-10-21T13:33:13.521" v="22" actId="1076"/>
          <ac:picMkLst>
            <pc:docMk/>
            <pc:sldMk cId="3485217113" sldId="1887"/>
            <ac:picMk id="3074" creationId="{68677DF6-E690-D4BE-0425-BAE65BDD511E}"/>
          </ac:picMkLst>
        </pc:picChg>
        <pc:picChg chg="mod">
          <ac:chgData name="Arpit Sehgal" userId="f004882aa4667115" providerId="Windows Live" clId="Web-{C0F791DE-6EAA-4F64-B0E4-F2EF2E69AF59}" dt="2024-10-21T13:33:15.443" v="23" actId="1076"/>
          <ac:picMkLst>
            <pc:docMk/>
            <pc:sldMk cId="3485217113" sldId="1887"/>
            <ac:picMk id="3076" creationId="{FF4EEB97-8EF5-E152-F3A9-8B3E4D36662C}"/>
          </ac:picMkLst>
        </pc:picChg>
      </pc:sldChg>
    </pc:docChg>
  </pc:docChgLst>
  <pc:docChgLst>
    <pc:chgData name="udit narayana" userId="a6382a2cc5a5dea1" providerId="Windows Live" clId="Web-{1B636CB6-356E-4730-B388-4AB5E82229B8}"/>
    <pc:docChg chg="addSld modSld modSection">
      <pc:chgData name="udit narayana" userId="a6382a2cc5a5dea1" providerId="Windows Live" clId="Web-{1B636CB6-356E-4730-B388-4AB5E82229B8}" dt="2024-09-29T13:43:22.966" v="375" actId="20577"/>
      <pc:docMkLst>
        <pc:docMk/>
      </pc:docMkLst>
      <pc:sldChg chg="addSp delSp modSp">
        <pc:chgData name="udit narayana" userId="a6382a2cc5a5dea1" providerId="Windows Live" clId="Web-{1B636CB6-356E-4730-B388-4AB5E82229B8}" dt="2024-09-29T11:16:30.228" v="87" actId="20577"/>
        <pc:sldMkLst>
          <pc:docMk/>
          <pc:sldMk cId="3337216620" sldId="1863"/>
        </pc:sldMkLst>
      </pc:sldChg>
      <pc:sldChg chg="addSp delSp modSp">
        <pc:chgData name="udit narayana" userId="a6382a2cc5a5dea1" providerId="Windows Live" clId="Web-{1B636CB6-356E-4730-B388-4AB5E82229B8}" dt="2024-09-29T13:14:41.503" v="218" actId="1076"/>
        <pc:sldMkLst>
          <pc:docMk/>
          <pc:sldMk cId="611807404" sldId="1864"/>
        </pc:sldMkLst>
      </pc:sldChg>
      <pc:sldChg chg="addSp delSp modSp add replId">
        <pc:chgData name="udit narayana" userId="a6382a2cc5a5dea1" providerId="Windows Live" clId="Web-{1B636CB6-356E-4730-B388-4AB5E82229B8}" dt="2024-09-29T13:25:24.409" v="269" actId="1076"/>
        <pc:sldMkLst>
          <pc:docMk/>
          <pc:sldMk cId="4140810256" sldId="1882"/>
        </pc:sldMkLst>
      </pc:sldChg>
      <pc:sldChg chg="delSp modSp add replId">
        <pc:chgData name="udit narayana" userId="a6382a2cc5a5dea1" providerId="Windows Live" clId="Web-{1B636CB6-356E-4730-B388-4AB5E82229B8}" dt="2024-09-29T13:37:33.738" v="354" actId="1076"/>
        <pc:sldMkLst>
          <pc:docMk/>
          <pc:sldMk cId="2126477584" sldId="1883"/>
        </pc:sldMkLst>
      </pc:sldChg>
      <pc:sldChg chg="modSp add replId">
        <pc:chgData name="udit narayana" userId="a6382a2cc5a5dea1" providerId="Windows Live" clId="Web-{1B636CB6-356E-4730-B388-4AB5E82229B8}" dt="2024-09-29T13:43:22.966" v="375" actId="20577"/>
        <pc:sldMkLst>
          <pc:docMk/>
          <pc:sldMk cId="3564205841" sldId="1884"/>
        </pc:sldMkLst>
      </pc:sldChg>
    </pc:docChg>
  </pc:docChgLst>
  <pc:docChgLst>
    <pc:chgData name="Faizan Karim" userId="48c8ba92fda0d8b0" providerId="Windows Live" clId="Web-{7F882F6E-53EE-11DF-A848-9D2DFF18E3C0}"/>
    <pc:docChg chg="addSld delSld modSld addMainMaster modSection">
      <pc:chgData name="Faizan Karim" userId="48c8ba92fda0d8b0" providerId="Windows Live" clId="Web-{7F882F6E-53EE-11DF-A848-9D2DFF18E3C0}" dt="2024-09-19T21:19:06.491" v="20" actId="20577"/>
      <pc:docMkLst>
        <pc:docMk/>
      </pc:docMkLst>
      <pc:sldChg chg="addSp modSp del">
        <pc:chgData name="Faizan Karim" userId="48c8ba92fda0d8b0" providerId="Windows Live" clId="Web-{7F882F6E-53EE-11DF-A848-9D2DFF18E3C0}" dt="2024-09-19T21:17:14.408" v="10"/>
        <pc:sldMkLst>
          <pc:docMk/>
          <pc:sldMk cId="3071345316" sldId="1119"/>
        </pc:sldMkLst>
      </pc:sldChg>
      <pc:sldChg chg="modSp">
        <pc:chgData name="Faizan Karim" userId="48c8ba92fda0d8b0" providerId="Windows Live" clId="Web-{7F882F6E-53EE-11DF-A848-9D2DFF18E3C0}" dt="2024-09-19T21:19:06.491" v="20" actId="20577"/>
        <pc:sldMkLst>
          <pc:docMk/>
          <pc:sldMk cId="2956773055" sldId="1526"/>
        </pc:sldMkLst>
      </pc:sldChg>
      <pc:sldChg chg="add del">
        <pc:chgData name="Faizan Karim" userId="48c8ba92fda0d8b0" providerId="Windows Live" clId="Web-{7F882F6E-53EE-11DF-A848-9D2DFF18E3C0}" dt="2024-09-19T21:16:49.704" v="5"/>
        <pc:sldMkLst>
          <pc:docMk/>
          <pc:sldMk cId="1769616964" sldId="1755"/>
        </pc:sldMkLst>
      </pc:sldChg>
      <pc:sldChg chg="modSp add">
        <pc:chgData name="Faizan Karim" userId="48c8ba92fda0d8b0" providerId="Windows Live" clId="Web-{7F882F6E-53EE-11DF-A848-9D2DFF18E3C0}" dt="2024-09-19T21:17:10.876" v="9" actId="20577"/>
        <pc:sldMkLst>
          <pc:docMk/>
          <pc:sldMk cId="1448905091" sldId="1756"/>
        </pc:sldMkLst>
        <pc:spChg chg="mod">
          <ac:chgData name="Faizan Karim" userId="48c8ba92fda0d8b0" providerId="Windows Live" clId="Web-{7F882F6E-53EE-11DF-A848-9D2DFF18E3C0}" dt="2024-09-19T21:17:10.876" v="9" actId="20577"/>
          <ac:spMkLst>
            <pc:docMk/>
            <pc:sldMk cId="1448905091" sldId="1756"/>
            <ac:spMk id="2" creationId="{566CF642-B155-3EAA-0E23-97793C0E3936}"/>
          </ac:spMkLst>
        </pc:spChg>
      </pc:sldChg>
      <pc:sldMasterChg chg="add addSldLayout">
        <pc:chgData name="Faizan Karim" userId="48c8ba92fda0d8b0" providerId="Windows Live" clId="Web-{7F882F6E-53EE-11DF-A848-9D2DFF18E3C0}" dt="2024-09-19T21:16:44.157" v="4"/>
        <pc:sldMasterMkLst>
          <pc:docMk/>
          <pc:sldMasterMk cId="0" sldId="2147483664"/>
        </pc:sldMasterMkLst>
        <pc:sldLayoutChg chg="add">
          <pc:chgData name="Faizan Karim" userId="48c8ba92fda0d8b0" providerId="Windows Live" clId="Web-{7F882F6E-53EE-11DF-A848-9D2DFF18E3C0}" dt="2024-09-19T21:16:44.157" v="4"/>
          <pc:sldLayoutMkLst>
            <pc:docMk/>
            <pc:sldMasterMk cId="0" sldId="2147483664"/>
            <pc:sldLayoutMk cId="0" sldId="2147483649"/>
          </pc:sldLayoutMkLst>
        </pc:sldLayoutChg>
        <pc:sldLayoutChg chg="add">
          <pc:chgData name="Faizan Karim" userId="48c8ba92fda0d8b0" providerId="Windows Live" clId="Web-{7F882F6E-53EE-11DF-A848-9D2DFF18E3C0}" dt="2024-09-19T21:16:44.157" v="4"/>
          <pc:sldLayoutMkLst>
            <pc:docMk/>
            <pc:sldMasterMk cId="0" sldId="2147483664"/>
            <pc:sldLayoutMk cId="0" sldId="2147483656"/>
          </pc:sldLayoutMkLst>
        </pc:sldLayoutChg>
        <pc:sldLayoutChg chg="add">
          <pc:chgData name="Faizan Karim" userId="48c8ba92fda0d8b0" providerId="Windows Live" clId="Web-{7F882F6E-53EE-11DF-A848-9D2DFF18E3C0}" dt="2024-09-19T21:16:44.157" v="4"/>
          <pc:sldLayoutMkLst>
            <pc:docMk/>
            <pc:sldMasterMk cId="0" sldId="2147483664"/>
            <pc:sldLayoutMk cId="0" sldId="2147483657"/>
          </pc:sldLayoutMkLst>
        </pc:sldLayoutChg>
        <pc:sldLayoutChg chg="add">
          <pc:chgData name="Faizan Karim" userId="48c8ba92fda0d8b0" providerId="Windows Live" clId="Web-{7F882F6E-53EE-11DF-A848-9D2DFF18E3C0}" dt="2024-09-19T21:16:44.157" v="4"/>
          <pc:sldLayoutMkLst>
            <pc:docMk/>
            <pc:sldMasterMk cId="0" sldId="2147483664"/>
            <pc:sldLayoutMk cId="0" sldId="2147483661"/>
          </pc:sldLayoutMkLst>
        </pc:sldLayoutChg>
        <pc:sldLayoutChg chg="add">
          <pc:chgData name="Faizan Karim" userId="48c8ba92fda0d8b0" providerId="Windows Live" clId="Web-{7F882F6E-53EE-11DF-A848-9D2DFF18E3C0}" dt="2024-09-19T21:16:44.157" v="4"/>
          <pc:sldLayoutMkLst>
            <pc:docMk/>
            <pc:sldMasterMk cId="0" sldId="2147483664"/>
            <pc:sldLayoutMk cId="2164424446" sldId="2147483668"/>
          </pc:sldLayoutMkLst>
        </pc:sldLayoutChg>
        <pc:sldLayoutChg chg="add">
          <pc:chgData name="Faizan Karim" userId="48c8ba92fda0d8b0" providerId="Windows Live" clId="Web-{7F882F6E-53EE-11DF-A848-9D2DFF18E3C0}" dt="2024-09-19T21:16:44.157" v="4"/>
          <pc:sldLayoutMkLst>
            <pc:docMk/>
            <pc:sldMasterMk cId="0" sldId="2147483664"/>
            <pc:sldLayoutMk cId="57419565" sldId="2147483670"/>
          </pc:sldLayoutMkLst>
        </pc:sldLayoutChg>
        <pc:sldLayoutChg chg="add">
          <pc:chgData name="Faizan Karim" userId="48c8ba92fda0d8b0" providerId="Windows Live" clId="Web-{7F882F6E-53EE-11DF-A848-9D2DFF18E3C0}" dt="2024-09-19T21:16:44.157" v="4"/>
          <pc:sldLayoutMkLst>
            <pc:docMk/>
            <pc:sldMasterMk cId="0" sldId="2147483664"/>
            <pc:sldLayoutMk cId="810246410" sldId="2147483672"/>
          </pc:sldLayoutMkLst>
        </pc:sldLayoutChg>
        <pc:sldLayoutChg chg="add">
          <pc:chgData name="Faizan Karim" userId="48c8ba92fda0d8b0" providerId="Windows Live" clId="Web-{7F882F6E-53EE-11DF-A848-9D2DFF18E3C0}" dt="2024-09-19T21:16:44.157" v="4"/>
          <pc:sldLayoutMkLst>
            <pc:docMk/>
            <pc:sldMasterMk cId="0" sldId="2147483664"/>
            <pc:sldLayoutMk cId="0" sldId="2147483691"/>
          </pc:sldLayoutMkLst>
        </pc:sldLayoutChg>
        <pc:sldLayoutChg chg="add">
          <pc:chgData name="Faizan Karim" userId="48c8ba92fda0d8b0" providerId="Windows Live" clId="Web-{7F882F6E-53EE-11DF-A848-9D2DFF18E3C0}" dt="2024-09-19T21:16:44.157" v="4"/>
          <pc:sldLayoutMkLst>
            <pc:docMk/>
            <pc:sldMasterMk cId="0" sldId="2147483664"/>
            <pc:sldLayoutMk cId="4041871928" sldId="2147483692"/>
          </pc:sldLayoutMkLst>
        </pc:sldLayoutChg>
        <pc:sldLayoutChg chg="add">
          <pc:chgData name="Faizan Karim" userId="48c8ba92fda0d8b0" providerId="Windows Live" clId="Web-{7F882F6E-53EE-11DF-A848-9D2DFF18E3C0}" dt="2024-09-19T21:16:44.157" v="4"/>
          <pc:sldLayoutMkLst>
            <pc:docMk/>
            <pc:sldMasterMk cId="0" sldId="2147483664"/>
            <pc:sldLayoutMk cId="0" sldId="2147483693"/>
          </pc:sldLayoutMkLst>
        </pc:sldLayoutChg>
        <pc:sldLayoutChg chg="add">
          <pc:chgData name="Faizan Karim" userId="48c8ba92fda0d8b0" providerId="Windows Live" clId="Web-{7F882F6E-53EE-11DF-A848-9D2DFF18E3C0}" dt="2024-09-19T21:16:44.157" v="4"/>
          <pc:sldLayoutMkLst>
            <pc:docMk/>
            <pc:sldMasterMk cId="0" sldId="2147483664"/>
            <pc:sldLayoutMk cId="2969310616" sldId="2147483694"/>
          </pc:sldLayoutMkLst>
        </pc:sldLayoutChg>
        <pc:sldLayoutChg chg="add">
          <pc:chgData name="Faizan Karim" userId="48c8ba92fda0d8b0" providerId="Windows Live" clId="Web-{7F882F6E-53EE-11DF-A848-9D2DFF18E3C0}" dt="2024-09-19T21:16:44.157" v="4"/>
          <pc:sldLayoutMkLst>
            <pc:docMk/>
            <pc:sldMasterMk cId="0" sldId="2147483664"/>
            <pc:sldLayoutMk cId="3649959020" sldId="2147483695"/>
          </pc:sldLayoutMkLst>
        </pc:sldLayoutChg>
        <pc:sldLayoutChg chg="add">
          <pc:chgData name="Faizan Karim" userId="48c8ba92fda0d8b0" providerId="Windows Live" clId="Web-{7F882F6E-53EE-11DF-A848-9D2DFF18E3C0}" dt="2024-09-19T21:16:44.157" v="4"/>
          <pc:sldLayoutMkLst>
            <pc:docMk/>
            <pc:sldMasterMk cId="0" sldId="2147483664"/>
            <pc:sldLayoutMk cId="3018470132" sldId="2147483696"/>
          </pc:sldLayoutMkLst>
        </pc:sldLayoutChg>
      </pc:sldMasterChg>
    </pc:docChg>
  </pc:docChgLst>
  <pc:docChgLst>
    <pc:chgData name="nirajthakurxyz0933@outlook.com" userId="5de401e978417caa" providerId="Windows Live" clId="Web-{5D339444-B4D9-707D-0668-ED1D34FA220B}"/>
    <pc:docChg chg="addSld modSld modSection">
      <pc:chgData name="nirajthakurxyz0933@outlook.com" userId="5de401e978417caa" providerId="Windows Live" clId="Web-{5D339444-B4D9-707D-0668-ED1D34FA220B}" dt="2024-09-06T08:24:14.546" v="132"/>
      <pc:docMkLst>
        <pc:docMk/>
      </pc:docMkLst>
      <pc:sldChg chg="modSp">
        <pc:chgData name="nirajthakurxyz0933@outlook.com" userId="5de401e978417caa" providerId="Windows Live" clId="Web-{5D339444-B4D9-707D-0668-ED1D34FA220B}" dt="2024-09-06T08:05:39.121" v="76" actId="14100"/>
        <pc:sldMkLst>
          <pc:docMk/>
          <pc:sldMk cId="402586663" sldId="1429"/>
        </pc:sldMkLst>
      </pc:sldChg>
      <pc:sldChg chg="addSp delSp modSp">
        <pc:chgData name="nirajthakurxyz0933@outlook.com" userId="5de401e978417caa" providerId="Windows Live" clId="Web-{5D339444-B4D9-707D-0668-ED1D34FA220B}" dt="2024-09-06T08:14:43.021" v="130" actId="14100"/>
        <pc:sldMkLst>
          <pc:docMk/>
          <pc:sldMk cId="301441425" sldId="1461"/>
        </pc:sldMkLst>
      </pc:sldChg>
      <pc:sldChg chg="modSp">
        <pc:chgData name="nirajthakurxyz0933@outlook.com" userId="5de401e978417caa" providerId="Windows Live" clId="Web-{5D339444-B4D9-707D-0668-ED1D34FA220B}" dt="2024-09-06T08:13:56.301" v="124" actId="14100"/>
        <pc:sldMkLst>
          <pc:docMk/>
          <pc:sldMk cId="4089727758" sldId="1462"/>
        </pc:sldMkLst>
      </pc:sldChg>
      <pc:sldChg chg="addSp delSp modSp add replId">
        <pc:chgData name="nirajthakurxyz0933@outlook.com" userId="5de401e978417caa" providerId="Windows Live" clId="Web-{5D339444-B4D9-707D-0668-ED1D34FA220B}" dt="2024-09-06T08:24:14.546" v="132"/>
        <pc:sldMkLst>
          <pc:docMk/>
          <pc:sldMk cId="1119179911" sldId="1498"/>
        </pc:sldMkLst>
      </pc:sldChg>
      <pc:sldChg chg="add replId">
        <pc:chgData name="nirajthakurxyz0933@outlook.com" userId="5de401e978417caa" providerId="Windows Live" clId="Web-{5D339444-B4D9-707D-0668-ED1D34FA220B}" dt="2024-09-06T08:06:43.044" v="79"/>
        <pc:sldMkLst>
          <pc:docMk/>
          <pc:sldMk cId="3110419362" sldId="1499"/>
        </pc:sldMkLst>
      </pc:sldChg>
      <pc:sldChg chg="add replId">
        <pc:chgData name="nirajthakurxyz0933@outlook.com" userId="5de401e978417caa" providerId="Windows Live" clId="Web-{5D339444-B4D9-707D-0668-ED1D34FA220B}" dt="2024-09-06T08:06:43.122" v="80"/>
        <pc:sldMkLst>
          <pc:docMk/>
          <pc:sldMk cId="365304326" sldId="1500"/>
        </pc:sldMkLst>
      </pc:sldChg>
      <pc:sldChg chg="add replId">
        <pc:chgData name="nirajthakurxyz0933@outlook.com" userId="5de401e978417caa" providerId="Windows Live" clId="Web-{5D339444-B4D9-707D-0668-ED1D34FA220B}" dt="2024-09-06T08:06:43.684" v="81"/>
        <pc:sldMkLst>
          <pc:docMk/>
          <pc:sldMk cId="4017281466" sldId="1501"/>
        </pc:sldMkLst>
      </pc:sldChg>
      <pc:sldChg chg="add replId">
        <pc:chgData name="nirajthakurxyz0933@outlook.com" userId="5de401e978417caa" providerId="Windows Live" clId="Web-{5D339444-B4D9-707D-0668-ED1D34FA220B}" dt="2024-09-06T08:06:43.763" v="82"/>
        <pc:sldMkLst>
          <pc:docMk/>
          <pc:sldMk cId="2049040942" sldId="1502"/>
        </pc:sldMkLst>
      </pc:sldChg>
      <pc:sldChg chg="add replId">
        <pc:chgData name="nirajthakurxyz0933@outlook.com" userId="5de401e978417caa" providerId="Windows Live" clId="Web-{5D339444-B4D9-707D-0668-ED1D34FA220B}" dt="2024-09-06T08:06:43.841" v="83"/>
        <pc:sldMkLst>
          <pc:docMk/>
          <pc:sldMk cId="3237275327" sldId="1503"/>
        </pc:sldMkLst>
      </pc:sldChg>
      <pc:sldChg chg="add replId">
        <pc:chgData name="nirajthakurxyz0933@outlook.com" userId="5de401e978417caa" providerId="Windows Live" clId="Web-{5D339444-B4D9-707D-0668-ED1D34FA220B}" dt="2024-09-06T08:06:43.919" v="84"/>
        <pc:sldMkLst>
          <pc:docMk/>
          <pc:sldMk cId="1145876962" sldId="1504"/>
        </pc:sldMkLst>
      </pc:sldChg>
    </pc:docChg>
  </pc:docChgLst>
  <pc:docChgLst>
    <pc:chgData name="Insha Ahmed" userId="e66d2f0dd335ece8" providerId="Windows Live" clId="Web-{34F201E6-9FBA-43F5-A356-10E3257E3675}"/>
    <pc:docChg chg="addSld delSld modSld modSection">
      <pc:chgData name="Insha Ahmed" userId="e66d2f0dd335ece8" providerId="Windows Live" clId="Web-{34F201E6-9FBA-43F5-A356-10E3257E3675}" dt="2024-09-09T03:25:23.971" v="227" actId="20577"/>
      <pc:docMkLst>
        <pc:docMk/>
      </pc:docMkLst>
      <pc:sldChg chg="modSp">
        <pc:chgData name="Insha Ahmed" userId="e66d2f0dd335ece8" providerId="Windows Live" clId="Web-{34F201E6-9FBA-43F5-A356-10E3257E3675}" dt="2024-09-09T03:24:13.671" v="219" actId="20577"/>
        <pc:sldMkLst>
          <pc:docMk/>
          <pc:sldMk cId="607242680" sldId="1443"/>
        </pc:sldMkLst>
      </pc:sldChg>
      <pc:sldChg chg="modSp">
        <pc:chgData name="Insha Ahmed" userId="e66d2f0dd335ece8" providerId="Windows Live" clId="Web-{34F201E6-9FBA-43F5-A356-10E3257E3675}" dt="2024-09-09T02:28:32.992" v="6" actId="20577"/>
        <pc:sldMkLst>
          <pc:docMk/>
          <pc:sldMk cId="2005077601" sldId="1491"/>
        </pc:sldMkLst>
      </pc:sldChg>
      <pc:sldChg chg="del">
        <pc:chgData name="Insha Ahmed" userId="e66d2f0dd335ece8" providerId="Windows Live" clId="Web-{34F201E6-9FBA-43F5-A356-10E3257E3675}" dt="2024-09-09T03:22:52.403" v="211"/>
        <pc:sldMkLst>
          <pc:docMk/>
          <pc:sldMk cId="3735786927" sldId="1605"/>
        </pc:sldMkLst>
      </pc:sldChg>
      <pc:sldChg chg="del">
        <pc:chgData name="Insha Ahmed" userId="e66d2f0dd335ece8" providerId="Windows Live" clId="Web-{34F201E6-9FBA-43F5-A356-10E3257E3675}" dt="2024-09-09T03:22:54.622" v="212"/>
        <pc:sldMkLst>
          <pc:docMk/>
          <pc:sldMk cId="1488455751" sldId="1606"/>
        </pc:sldMkLst>
      </pc:sldChg>
      <pc:sldChg chg="modSp">
        <pc:chgData name="Insha Ahmed" userId="e66d2f0dd335ece8" providerId="Windows Live" clId="Web-{34F201E6-9FBA-43F5-A356-10E3257E3675}" dt="2024-09-09T03:15:04.997" v="145" actId="14100"/>
        <pc:sldMkLst>
          <pc:docMk/>
          <pc:sldMk cId="1866414109" sldId="1607"/>
        </pc:sldMkLst>
      </pc:sldChg>
      <pc:sldChg chg="delSp modSp">
        <pc:chgData name="Insha Ahmed" userId="e66d2f0dd335ece8" providerId="Windows Live" clId="Web-{34F201E6-9FBA-43F5-A356-10E3257E3675}" dt="2024-09-09T03:14:32.340" v="139" actId="20577"/>
        <pc:sldMkLst>
          <pc:docMk/>
          <pc:sldMk cId="1886457079" sldId="1608"/>
        </pc:sldMkLst>
      </pc:sldChg>
      <pc:sldChg chg="modSp">
        <pc:chgData name="Insha Ahmed" userId="e66d2f0dd335ece8" providerId="Windows Live" clId="Web-{34F201E6-9FBA-43F5-A356-10E3257E3675}" dt="2024-09-09T03:20:14.992" v="189" actId="20577"/>
        <pc:sldMkLst>
          <pc:docMk/>
          <pc:sldMk cId="3024404425" sldId="1609"/>
        </pc:sldMkLst>
      </pc:sldChg>
      <pc:sldChg chg="addSp delSp modSp add replId">
        <pc:chgData name="Insha Ahmed" userId="e66d2f0dd335ece8" providerId="Windows Live" clId="Web-{34F201E6-9FBA-43F5-A356-10E3257E3675}" dt="2024-09-09T03:22:05.214" v="206" actId="20577"/>
        <pc:sldMkLst>
          <pc:docMk/>
          <pc:sldMk cId="2086836396" sldId="1610"/>
        </pc:sldMkLst>
      </pc:sldChg>
      <pc:sldChg chg="modSp add replId">
        <pc:chgData name="Insha Ahmed" userId="e66d2f0dd335ece8" providerId="Windows Live" clId="Web-{34F201E6-9FBA-43F5-A356-10E3257E3675}" dt="2024-09-09T03:17:40.455" v="169" actId="20577"/>
        <pc:sldMkLst>
          <pc:docMk/>
          <pc:sldMk cId="1866060460" sldId="1611"/>
        </pc:sldMkLst>
      </pc:sldChg>
      <pc:sldChg chg="modSp add replId">
        <pc:chgData name="Insha Ahmed" userId="e66d2f0dd335ece8" providerId="Windows Live" clId="Web-{34F201E6-9FBA-43F5-A356-10E3257E3675}" dt="2024-09-09T03:18:42.535" v="177" actId="20577"/>
        <pc:sldMkLst>
          <pc:docMk/>
          <pc:sldMk cId="3761424275" sldId="1612"/>
        </pc:sldMkLst>
      </pc:sldChg>
      <pc:sldChg chg="add del replId">
        <pc:chgData name="Insha Ahmed" userId="e66d2f0dd335ece8" providerId="Windows Live" clId="Web-{34F201E6-9FBA-43F5-A356-10E3257E3675}" dt="2024-09-09T03:18:14.113" v="174"/>
        <pc:sldMkLst>
          <pc:docMk/>
          <pc:sldMk cId="380601577" sldId="1613"/>
        </pc:sldMkLst>
      </pc:sldChg>
      <pc:sldChg chg="modSp add replId">
        <pc:chgData name="Insha Ahmed" userId="e66d2f0dd335ece8" providerId="Windows Live" clId="Web-{34F201E6-9FBA-43F5-A356-10E3257E3675}" dt="2024-09-09T03:24:52.048" v="223" actId="20577"/>
        <pc:sldMkLst>
          <pc:docMk/>
          <pc:sldMk cId="3385568503" sldId="1613"/>
        </pc:sldMkLst>
      </pc:sldChg>
      <pc:sldChg chg="modSp add replId">
        <pc:chgData name="Insha Ahmed" userId="e66d2f0dd335ece8" providerId="Windows Live" clId="Web-{34F201E6-9FBA-43F5-A356-10E3257E3675}" dt="2024-09-09T03:25:23.971" v="227" actId="20577"/>
        <pc:sldMkLst>
          <pc:docMk/>
          <pc:sldMk cId="3362247720" sldId="1614"/>
        </pc:sldMkLst>
      </pc:sldChg>
    </pc:docChg>
  </pc:docChgLst>
  <pc:docChgLst>
    <pc:chgData name="udit narayana" userId="a6382a2cc5a5dea1" providerId="Windows Live" clId="Web-{144CC538-0482-45FF-BF84-F96A8DE075D0}"/>
    <pc:docChg chg="addSld modSld sldOrd modSection">
      <pc:chgData name="udit narayana" userId="a6382a2cc5a5dea1" providerId="Windows Live" clId="Web-{144CC538-0482-45FF-BF84-F96A8DE075D0}" dt="2024-09-06T16:06:48.234" v="447" actId="20577"/>
      <pc:docMkLst>
        <pc:docMk/>
      </pc:docMkLst>
      <pc:sldChg chg="modSp">
        <pc:chgData name="udit narayana" userId="a6382a2cc5a5dea1" providerId="Windows Live" clId="Web-{144CC538-0482-45FF-BF84-F96A8DE075D0}" dt="2024-09-06T14:30:09.896" v="271"/>
        <pc:sldMkLst>
          <pc:docMk/>
          <pc:sldMk cId="3275098994" sldId="1431"/>
        </pc:sldMkLst>
      </pc:sldChg>
      <pc:sldChg chg="modSp">
        <pc:chgData name="udit narayana" userId="a6382a2cc5a5dea1" providerId="Windows Live" clId="Web-{144CC538-0482-45FF-BF84-F96A8DE075D0}" dt="2024-09-06T14:30:01.052" v="269"/>
        <pc:sldMkLst>
          <pc:docMk/>
          <pc:sldMk cId="1338117092" sldId="1459"/>
        </pc:sldMkLst>
      </pc:sldChg>
      <pc:sldChg chg="modSp">
        <pc:chgData name="udit narayana" userId="a6382a2cc5a5dea1" providerId="Windows Live" clId="Web-{144CC538-0482-45FF-BF84-F96A8DE075D0}" dt="2024-09-06T14:29:52.692" v="267"/>
        <pc:sldMkLst>
          <pc:docMk/>
          <pc:sldMk cId="2354522883" sldId="1460"/>
        </pc:sldMkLst>
      </pc:sldChg>
      <pc:sldChg chg="addSp delSp modSp mod modClrScheme chgLayout">
        <pc:chgData name="udit narayana" userId="a6382a2cc5a5dea1" providerId="Windows Live" clId="Web-{144CC538-0482-45FF-BF84-F96A8DE075D0}" dt="2024-09-06T15:25:15.636" v="379" actId="1076"/>
        <pc:sldMkLst>
          <pc:docMk/>
          <pc:sldMk cId="4132659417" sldId="1484"/>
        </pc:sldMkLst>
      </pc:sldChg>
      <pc:sldChg chg="modSp add replId">
        <pc:chgData name="udit narayana" userId="a6382a2cc5a5dea1" providerId="Windows Live" clId="Web-{144CC538-0482-45FF-BF84-F96A8DE075D0}" dt="2024-09-06T14:29:41.739" v="265"/>
        <pc:sldMkLst>
          <pc:docMk/>
          <pc:sldMk cId="2622553265" sldId="1509"/>
        </pc:sldMkLst>
      </pc:sldChg>
      <pc:sldChg chg="modSp new">
        <pc:chgData name="udit narayana" userId="a6382a2cc5a5dea1" providerId="Windows Live" clId="Web-{144CC538-0482-45FF-BF84-F96A8DE075D0}" dt="2024-09-06T14:29:34.176" v="263"/>
        <pc:sldMkLst>
          <pc:docMk/>
          <pc:sldMk cId="2068900955" sldId="1510"/>
        </pc:sldMkLst>
      </pc:sldChg>
      <pc:sldChg chg="new">
        <pc:chgData name="udit narayana" userId="a6382a2cc5a5dea1" providerId="Windows Live" clId="Web-{144CC538-0482-45FF-BF84-F96A8DE075D0}" dt="2024-09-06T14:22:47.676" v="206"/>
        <pc:sldMkLst>
          <pc:docMk/>
          <pc:sldMk cId="2477901182" sldId="1511"/>
        </pc:sldMkLst>
      </pc:sldChg>
      <pc:sldChg chg="addSp delSp modSp mod ord modClrScheme chgLayout">
        <pc:chgData name="udit narayana" userId="a6382a2cc5a5dea1" providerId="Windows Live" clId="Web-{144CC538-0482-45FF-BF84-F96A8DE075D0}" dt="2024-09-06T15:23:04.022" v="327"/>
        <pc:sldMkLst>
          <pc:docMk/>
          <pc:sldMk cId="2477901182" sldId="1517"/>
        </pc:sldMkLst>
      </pc:sldChg>
      <pc:sldChg chg="addSp modSp new">
        <pc:chgData name="udit narayana" userId="a6382a2cc5a5dea1" providerId="Windows Live" clId="Web-{144CC538-0482-45FF-BF84-F96A8DE075D0}" dt="2024-09-06T15:24:44.588" v="375" actId="1076"/>
        <pc:sldMkLst>
          <pc:docMk/>
          <pc:sldMk cId="2048520370" sldId="1520"/>
        </pc:sldMkLst>
      </pc:sldChg>
      <pc:sldChg chg="modSp new">
        <pc:chgData name="udit narayana" userId="a6382a2cc5a5dea1" providerId="Windows Live" clId="Web-{144CC538-0482-45FF-BF84-F96A8DE075D0}" dt="2024-09-06T15:17:25.338" v="306"/>
        <pc:sldMkLst>
          <pc:docMk/>
          <pc:sldMk cId="3641770020" sldId="1521"/>
        </pc:sldMkLst>
      </pc:sldChg>
      <pc:sldChg chg="modSp add replId">
        <pc:chgData name="udit narayana" userId="a6382a2cc5a5dea1" providerId="Windows Live" clId="Web-{144CC538-0482-45FF-BF84-F96A8DE075D0}" dt="2024-09-06T15:28:28.768" v="396"/>
        <pc:sldMkLst>
          <pc:docMk/>
          <pc:sldMk cId="2781354648" sldId="1522"/>
        </pc:sldMkLst>
      </pc:sldChg>
      <pc:sldChg chg="modSp new">
        <pc:chgData name="udit narayana" userId="a6382a2cc5a5dea1" providerId="Windows Live" clId="Web-{144CC538-0482-45FF-BF84-F96A8DE075D0}" dt="2024-09-06T15:28:24.799" v="394"/>
        <pc:sldMkLst>
          <pc:docMk/>
          <pc:sldMk cId="447375297" sldId="1523"/>
        </pc:sldMkLst>
      </pc:sldChg>
      <pc:sldChg chg="modSp new">
        <pc:chgData name="udit narayana" userId="a6382a2cc5a5dea1" providerId="Windows Live" clId="Web-{144CC538-0482-45FF-BF84-F96A8DE075D0}" dt="2024-09-06T15:28:20.299" v="392"/>
        <pc:sldMkLst>
          <pc:docMk/>
          <pc:sldMk cId="2233209765" sldId="1524"/>
        </pc:sldMkLst>
      </pc:sldChg>
      <pc:sldChg chg="addSp modSp new">
        <pc:chgData name="udit narayana" userId="a6382a2cc5a5dea1" providerId="Windows Live" clId="Web-{144CC538-0482-45FF-BF84-F96A8DE075D0}" dt="2024-09-06T15:32:08.761" v="404" actId="1076"/>
        <pc:sldMkLst>
          <pc:docMk/>
          <pc:sldMk cId="3218273276" sldId="1525"/>
        </pc:sldMkLst>
      </pc:sldChg>
      <pc:sldChg chg="addSp modSp new">
        <pc:chgData name="udit narayana" userId="a6382a2cc5a5dea1" providerId="Windows Live" clId="Web-{144CC538-0482-45FF-BF84-F96A8DE075D0}" dt="2024-09-06T15:59:26.592" v="417" actId="1076"/>
        <pc:sldMkLst>
          <pc:docMk/>
          <pc:sldMk cId="2956773055" sldId="1526"/>
        </pc:sldMkLst>
      </pc:sldChg>
      <pc:sldChg chg="addSp modSp new">
        <pc:chgData name="udit narayana" userId="a6382a2cc5a5dea1" providerId="Windows Live" clId="Web-{144CC538-0482-45FF-BF84-F96A8DE075D0}" dt="2024-09-06T16:04:39.261" v="432" actId="20577"/>
        <pc:sldMkLst>
          <pc:docMk/>
          <pc:sldMk cId="3639744169" sldId="1527"/>
        </pc:sldMkLst>
      </pc:sldChg>
      <pc:sldChg chg="addSp modSp new">
        <pc:chgData name="udit narayana" userId="a6382a2cc5a5dea1" providerId="Windows Live" clId="Web-{144CC538-0482-45FF-BF84-F96A8DE075D0}" dt="2024-09-06T16:06:48.234" v="447" actId="20577"/>
        <pc:sldMkLst>
          <pc:docMk/>
          <pc:sldMk cId="4068304737" sldId="1528"/>
        </pc:sldMkLst>
      </pc:sldChg>
    </pc:docChg>
  </pc:docChgLst>
  <pc:docChgLst>
    <pc:chgData name="udit narayana" userId="a6382a2cc5a5dea1" providerId="Windows Live" clId="Web-{6A9CCD48-EFB9-44D5-A79D-168FCF2257A1}"/>
    <pc:docChg chg="mod addSld delSld modSld modSection">
      <pc:chgData name="udit narayana" userId="a6382a2cc5a5dea1" providerId="Windows Live" clId="Web-{6A9CCD48-EFB9-44D5-A79D-168FCF2257A1}" dt="2024-09-22T13:53:31.731" v="443" actId="20577"/>
      <pc:docMkLst>
        <pc:docMk/>
      </pc:docMkLst>
      <pc:sldChg chg="del">
        <pc:chgData name="udit narayana" userId="a6382a2cc5a5dea1" providerId="Windows Live" clId="Web-{6A9CCD48-EFB9-44D5-A79D-168FCF2257A1}" dt="2024-09-22T13:10:05.060" v="339"/>
        <pc:sldMkLst>
          <pc:docMk/>
          <pc:sldMk cId="329116932" sldId="1436"/>
        </pc:sldMkLst>
      </pc:sldChg>
      <pc:sldChg chg="addSp delSp modSp">
        <pc:chgData name="udit narayana" userId="a6382a2cc5a5dea1" providerId="Windows Live" clId="Web-{6A9CCD48-EFB9-44D5-A79D-168FCF2257A1}" dt="2024-09-22T13:52:47.542" v="441" actId="20577"/>
        <pc:sldMkLst>
          <pc:docMk/>
          <pc:sldMk cId="892375763" sldId="1465"/>
        </pc:sldMkLst>
      </pc:sldChg>
      <pc:sldChg chg="addSp delSp modSp">
        <pc:chgData name="udit narayana" userId="a6382a2cc5a5dea1" providerId="Windows Live" clId="Web-{6A9CCD48-EFB9-44D5-A79D-168FCF2257A1}" dt="2024-09-22T13:53:31.731" v="443" actId="20577"/>
        <pc:sldMkLst>
          <pc:docMk/>
          <pc:sldMk cId="405816380" sldId="1466"/>
        </pc:sldMkLst>
      </pc:sldChg>
      <pc:sldChg chg="modNotes">
        <pc:chgData name="udit narayana" userId="a6382a2cc5a5dea1" providerId="Windows Live" clId="Web-{6A9CCD48-EFB9-44D5-A79D-168FCF2257A1}" dt="2024-09-22T13:12:10.861" v="342"/>
        <pc:sldMkLst>
          <pc:docMk/>
          <pc:sldMk cId="589448999" sldId="1467"/>
        </pc:sldMkLst>
      </pc:sldChg>
      <pc:sldChg chg="del">
        <pc:chgData name="udit narayana" userId="a6382a2cc5a5dea1" providerId="Windows Live" clId="Web-{6A9CCD48-EFB9-44D5-A79D-168FCF2257A1}" dt="2024-09-22T09:39:28.113" v="108"/>
        <pc:sldMkLst>
          <pc:docMk/>
          <pc:sldMk cId="3020228855" sldId="1468"/>
        </pc:sldMkLst>
      </pc:sldChg>
      <pc:sldChg chg="addSp modSp modNotes">
        <pc:chgData name="udit narayana" userId="a6382a2cc5a5dea1" providerId="Windows Live" clId="Web-{6A9CCD48-EFB9-44D5-A79D-168FCF2257A1}" dt="2024-09-22T12:51:14.627" v="282" actId="1076"/>
        <pc:sldMkLst>
          <pc:docMk/>
          <pc:sldMk cId="2522691083" sldId="1469"/>
        </pc:sldMkLst>
      </pc:sldChg>
      <pc:sldChg chg="addSp modSp modNotes">
        <pc:chgData name="udit narayana" userId="a6382a2cc5a5dea1" providerId="Windows Live" clId="Web-{6A9CCD48-EFB9-44D5-A79D-168FCF2257A1}" dt="2024-09-22T13:13:17.722" v="344" actId="14100"/>
        <pc:sldMkLst>
          <pc:docMk/>
          <pc:sldMk cId="1423022774" sldId="1470"/>
        </pc:sldMkLst>
      </pc:sldChg>
      <pc:sldChg chg="addSp modSp">
        <pc:chgData name="udit narayana" userId="a6382a2cc5a5dea1" providerId="Windows Live" clId="Web-{6A9CCD48-EFB9-44D5-A79D-168FCF2257A1}" dt="2024-09-22T12:37:36.990" v="253" actId="14100"/>
        <pc:sldMkLst>
          <pc:docMk/>
          <pc:sldMk cId="3987017783" sldId="1489"/>
        </pc:sldMkLst>
      </pc:sldChg>
      <pc:sldChg chg="addSp modSp">
        <pc:chgData name="udit narayana" userId="a6382a2cc5a5dea1" providerId="Windows Live" clId="Web-{6A9CCD48-EFB9-44D5-A79D-168FCF2257A1}" dt="2024-09-22T12:30:56.789" v="242" actId="14100"/>
        <pc:sldMkLst>
          <pc:docMk/>
          <pc:sldMk cId="1371847550" sldId="1490"/>
        </pc:sldMkLst>
      </pc:sldChg>
      <pc:sldChg chg="del">
        <pc:chgData name="udit narayana" userId="a6382a2cc5a5dea1" providerId="Windows Live" clId="Web-{6A9CCD48-EFB9-44D5-A79D-168FCF2257A1}" dt="2024-09-22T12:14:07.211" v="194"/>
        <pc:sldMkLst>
          <pc:docMk/>
          <pc:sldMk cId="2058305189" sldId="1562"/>
        </pc:sldMkLst>
      </pc:sldChg>
      <pc:sldChg chg="addSp modSp mod setBg">
        <pc:chgData name="udit narayana" userId="a6382a2cc5a5dea1" providerId="Windows Live" clId="Web-{6A9CCD48-EFB9-44D5-A79D-168FCF2257A1}" dt="2024-09-22T12:07:52.932" v="193"/>
        <pc:sldMkLst>
          <pc:docMk/>
          <pc:sldMk cId="376604838" sldId="1567"/>
        </pc:sldMkLst>
      </pc:sldChg>
      <pc:sldChg chg="addSp delSp modSp">
        <pc:chgData name="udit narayana" userId="a6382a2cc5a5dea1" providerId="Windows Live" clId="Web-{6A9CCD48-EFB9-44D5-A79D-168FCF2257A1}" dt="2024-09-22T13:52:34.604" v="439" actId="20577"/>
        <pc:sldMkLst>
          <pc:docMk/>
          <pc:sldMk cId="193068083" sldId="1615"/>
        </pc:sldMkLst>
      </pc:sldChg>
      <pc:sldChg chg="addSp delSp modSp">
        <pc:chgData name="udit narayana" userId="a6382a2cc5a5dea1" providerId="Windows Live" clId="Web-{6A9CCD48-EFB9-44D5-A79D-168FCF2257A1}" dt="2024-09-22T13:51:53.291" v="437" actId="1076"/>
        <pc:sldMkLst>
          <pc:docMk/>
          <pc:sldMk cId="213584057" sldId="1616"/>
        </pc:sldMkLst>
      </pc:sldChg>
      <pc:sldChg chg="modSp modNotes">
        <pc:chgData name="udit narayana" userId="a6382a2cc5a5dea1" providerId="Windows Live" clId="Web-{6A9CCD48-EFB9-44D5-A79D-168FCF2257A1}" dt="2024-09-22T12:35:44.299" v="250"/>
        <pc:sldMkLst>
          <pc:docMk/>
          <pc:sldMk cId="3955565638" sldId="1641"/>
        </pc:sldMkLst>
      </pc:sldChg>
      <pc:sldChg chg="addSp delSp modSp modNotes">
        <pc:chgData name="udit narayana" userId="a6382a2cc5a5dea1" providerId="Windows Live" clId="Web-{6A9CCD48-EFB9-44D5-A79D-168FCF2257A1}" dt="2024-09-22T12:58:02.909" v="295" actId="1076"/>
        <pc:sldMkLst>
          <pc:docMk/>
          <pc:sldMk cId="3253865723" sldId="1642"/>
        </pc:sldMkLst>
      </pc:sldChg>
      <pc:sldChg chg="modNotes">
        <pc:chgData name="udit narayana" userId="a6382a2cc5a5dea1" providerId="Windows Live" clId="Web-{6A9CCD48-EFB9-44D5-A79D-168FCF2257A1}" dt="2024-09-22T12:26:56.547" v="227"/>
        <pc:sldMkLst>
          <pc:docMk/>
          <pc:sldMk cId="1342996461" sldId="1643"/>
        </pc:sldMkLst>
      </pc:sldChg>
      <pc:sldChg chg="modNotes">
        <pc:chgData name="udit narayana" userId="a6382a2cc5a5dea1" providerId="Windows Live" clId="Web-{6A9CCD48-EFB9-44D5-A79D-168FCF2257A1}" dt="2024-09-22T12:27:58.424" v="231"/>
        <pc:sldMkLst>
          <pc:docMk/>
          <pc:sldMk cId="581735728" sldId="1644"/>
        </pc:sldMkLst>
      </pc:sldChg>
      <pc:sldChg chg="new del">
        <pc:chgData name="udit narayana" userId="a6382a2cc5a5dea1" providerId="Windows Live" clId="Web-{6A9CCD48-EFB9-44D5-A79D-168FCF2257A1}" dt="2024-09-22T09:27:02.386" v="1"/>
        <pc:sldMkLst>
          <pc:docMk/>
          <pc:sldMk cId="1136244749" sldId="1769"/>
        </pc:sldMkLst>
      </pc:sldChg>
      <pc:sldChg chg="addSp delSp modSp add del replId">
        <pc:chgData name="udit narayana" userId="a6382a2cc5a5dea1" providerId="Windows Live" clId="Web-{6A9CCD48-EFB9-44D5-A79D-168FCF2257A1}" dt="2024-09-22T09:30:49.044" v="17"/>
        <pc:sldMkLst>
          <pc:docMk/>
          <pc:sldMk cId="3749718397" sldId="1769"/>
        </pc:sldMkLst>
      </pc:sldChg>
      <pc:sldChg chg="addSp delSp modSp add replId modNotes">
        <pc:chgData name="udit narayana" userId="a6382a2cc5a5dea1" providerId="Windows Live" clId="Web-{6A9CCD48-EFB9-44D5-A79D-168FCF2257A1}" dt="2024-09-22T12:34:02.483" v="245"/>
        <pc:sldMkLst>
          <pc:docMk/>
          <pc:sldMk cId="4190047726" sldId="1769"/>
        </pc:sldMkLst>
      </pc:sldChg>
      <pc:sldChg chg="addSp delSp modSp new modNotes">
        <pc:chgData name="udit narayana" userId="a6382a2cc5a5dea1" providerId="Windows Live" clId="Web-{6A9CCD48-EFB9-44D5-A79D-168FCF2257A1}" dt="2024-09-22T12:34:57.172" v="249"/>
        <pc:sldMkLst>
          <pc:docMk/>
          <pc:sldMk cId="1027112271" sldId="1770"/>
        </pc:sldMkLst>
      </pc:sldChg>
      <pc:sldChg chg="addSp delSp modSp">
        <pc:chgData name="udit narayana" userId="a6382a2cc5a5dea1" providerId="Windows Live" clId="Web-{6A9CCD48-EFB9-44D5-A79D-168FCF2257A1}" dt="2024-09-22T13:09:04.402" v="338" actId="1076"/>
        <pc:sldMkLst>
          <pc:docMk/>
          <pc:sldMk cId="3166563648" sldId="1773"/>
        </pc:sldMkLst>
      </pc:sldChg>
      <pc:sldChg chg="addSp delSp modSp new del">
        <pc:chgData name="udit narayana" userId="a6382a2cc5a5dea1" providerId="Windows Live" clId="Web-{6A9CCD48-EFB9-44D5-A79D-168FCF2257A1}" dt="2024-09-22T13:40:49.349" v="375"/>
        <pc:sldMkLst>
          <pc:docMk/>
          <pc:sldMk cId="4114803254" sldId="1774"/>
        </pc:sldMkLst>
      </pc:sldChg>
    </pc:docChg>
  </pc:docChgLst>
  <pc:docChgLst>
    <pc:chgData name="Guest User" providerId="Windows Live" clId="Web-{865EDDE8-6756-48CB-A4C1-4570572A763C}"/>
    <pc:docChg chg="modSld">
      <pc:chgData name="Guest User" userId="" providerId="Windows Live" clId="Web-{865EDDE8-6756-48CB-A4C1-4570572A763C}" dt="2024-09-29T09:40:10.789" v="91" actId="14100"/>
      <pc:docMkLst>
        <pc:docMk/>
      </pc:docMkLst>
      <pc:sldChg chg="modSp">
        <pc:chgData name="Guest User" userId="" providerId="Windows Live" clId="Web-{865EDDE8-6756-48CB-A4C1-4570572A763C}" dt="2024-09-29T09:31:18.100" v="11" actId="20577"/>
        <pc:sldMkLst>
          <pc:docMk/>
          <pc:sldMk cId="792022771" sldId="1849"/>
        </pc:sldMkLst>
      </pc:sldChg>
      <pc:sldChg chg="modSp">
        <pc:chgData name="Guest User" userId="" providerId="Windows Live" clId="Web-{865EDDE8-6756-48CB-A4C1-4570572A763C}" dt="2024-09-29T09:40:10.789" v="91" actId="14100"/>
        <pc:sldMkLst>
          <pc:docMk/>
          <pc:sldMk cId="2662730055" sldId="1854"/>
        </pc:sldMkLst>
      </pc:sldChg>
      <pc:sldChg chg="modSp">
        <pc:chgData name="Guest User" userId="" providerId="Windows Live" clId="Web-{865EDDE8-6756-48CB-A4C1-4570572A763C}" dt="2024-09-29T09:39:29.383" v="82" actId="20577"/>
        <pc:sldMkLst>
          <pc:docMk/>
          <pc:sldMk cId="2036695042" sldId="1855"/>
        </pc:sldMkLst>
      </pc:sldChg>
    </pc:docChg>
  </pc:docChgLst>
  <pc:docChgLst>
    <pc:chgData name="nirajthakurxyz0933@outlook.com" userId="5de401e978417caa" providerId="Windows Live" clId="Web-{F702596A-8DA4-C1E2-50D9-553BBAEA7D53}"/>
    <pc:docChg chg="addSld delSld modSld sldOrd modSection">
      <pc:chgData name="nirajthakurxyz0933@outlook.com" userId="5de401e978417caa" providerId="Windows Live" clId="Web-{F702596A-8DA4-C1E2-50D9-553BBAEA7D53}" dt="2024-09-20T16:51:14.634" v="61"/>
      <pc:docMkLst>
        <pc:docMk/>
      </pc:docMkLst>
      <pc:sldChg chg="addSp delSp modSp">
        <pc:chgData name="nirajthakurxyz0933@outlook.com" userId="5de401e978417caa" providerId="Windows Live" clId="Web-{F702596A-8DA4-C1E2-50D9-553BBAEA7D53}" dt="2024-09-20T16:40:09.007" v="21" actId="14100"/>
        <pc:sldMkLst>
          <pc:docMk/>
          <pc:sldMk cId="417818163" sldId="1552"/>
        </pc:sldMkLst>
      </pc:sldChg>
      <pc:sldChg chg="del">
        <pc:chgData name="nirajthakurxyz0933@outlook.com" userId="5de401e978417caa" providerId="Windows Live" clId="Web-{F702596A-8DA4-C1E2-50D9-553BBAEA7D53}" dt="2024-09-20T16:51:14.634" v="61"/>
        <pc:sldMkLst>
          <pc:docMk/>
          <pc:sldMk cId="3208578413" sldId="1571"/>
        </pc:sldMkLst>
      </pc:sldChg>
      <pc:sldChg chg="add del ord">
        <pc:chgData name="nirajthakurxyz0933@outlook.com" userId="5de401e978417caa" providerId="Windows Live" clId="Web-{F702596A-8DA4-C1E2-50D9-553BBAEA7D53}" dt="2024-09-20T16:38:24.254" v="3"/>
        <pc:sldMkLst>
          <pc:docMk/>
          <pc:sldMk cId="2061173285" sldId="1573"/>
        </pc:sldMkLst>
      </pc:sldChg>
      <pc:sldChg chg="delSp del">
        <pc:chgData name="nirajthakurxyz0933@outlook.com" userId="5de401e978417caa" providerId="Windows Live" clId="Web-{F702596A-8DA4-C1E2-50D9-553BBAEA7D53}" dt="2024-09-20T16:40:13.054" v="22"/>
        <pc:sldMkLst>
          <pc:docMk/>
          <pc:sldMk cId="2862070300" sldId="1574"/>
        </pc:sldMkLst>
      </pc:sldChg>
      <pc:sldChg chg="modSp add replId">
        <pc:chgData name="nirajthakurxyz0933@outlook.com" userId="5de401e978417caa" providerId="Windows Live" clId="Web-{F702596A-8DA4-C1E2-50D9-553BBAEA7D53}" dt="2024-09-20T16:51:06.540" v="60" actId="20577"/>
        <pc:sldMkLst>
          <pc:docMk/>
          <pc:sldMk cId="2627752035" sldId="1763"/>
        </pc:sldMkLst>
      </pc:sldChg>
    </pc:docChg>
  </pc:docChgLst>
  <pc:docChgLst>
    <pc:chgData name="Arpit Sehgal" userId="f004882aa4667115" providerId="Windows Live" clId="Web-{387056BB-F098-402F-A181-6CE4DBBA9169}"/>
    <pc:docChg chg="addSld delSld modSld sldOrd delSection modSection">
      <pc:chgData name="Arpit Sehgal" userId="f004882aa4667115" providerId="Windows Live" clId="Web-{387056BB-F098-402F-A181-6CE4DBBA9169}" dt="2024-10-21T07:56:05.817" v="2454" actId="20577"/>
      <pc:docMkLst>
        <pc:docMk/>
      </pc:docMkLst>
      <pc:sldChg chg="modSp">
        <pc:chgData name="Arpit Sehgal" userId="f004882aa4667115" providerId="Windows Live" clId="Web-{387056BB-F098-402F-A181-6CE4DBBA9169}" dt="2024-10-21T07:56:05.817" v="2454" actId="20577"/>
        <pc:sldMkLst>
          <pc:docMk/>
          <pc:sldMk cId="1911865298" sldId="1759"/>
        </pc:sldMkLst>
        <pc:spChg chg="mod">
          <ac:chgData name="Arpit Sehgal" userId="f004882aa4667115" providerId="Windows Live" clId="Web-{387056BB-F098-402F-A181-6CE4DBBA9169}" dt="2024-10-21T07:56:05.817" v="2454" actId="20577"/>
          <ac:spMkLst>
            <pc:docMk/>
            <pc:sldMk cId="1911865298" sldId="1759"/>
            <ac:spMk id="2" creationId="{5FF5A458-141D-2F81-BFC3-C50FA3FAB848}"/>
          </ac:spMkLst>
        </pc:spChg>
      </pc:sldChg>
      <pc:sldChg chg="add del">
        <pc:chgData name="Arpit Sehgal" userId="f004882aa4667115" providerId="Windows Live" clId="Web-{387056BB-F098-402F-A181-6CE4DBBA9169}" dt="2024-10-21T07:51:42.501" v="2260"/>
        <pc:sldMkLst>
          <pc:docMk/>
          <pc:sldMk cId="2200289741" sldId="1829"/>
        </pc:sldMkLst>
      </pc:sldChg>
      <pc:sldChg chg="add del">
        <pc:chgData name="Arpit Sehgal" userId="f004882aa4667115" providerId="Windows Live" clId="Web-{387056BB-F098-402F-A181-6CE4DBBA9169}" dt="2024-10-21T07:51:42.501" v="2261"/>
        <pc:sldMkLst>
          <pc:docMk/>
          <pc:sldMk cId="2940797916" sldId="1830"/>
        </pc:sldMkLst>
      </pc:sldChg>
      <pc:sldChg chg="add del">
        <pc:chgData name="Arpit Sehgal" userId="f004882aa4667115" providerId="Windows Live" clId="Web-{387056BB-F098-402F-A181-6CE4DBBA9169}" dt="2024-10-21T07:51:42.517" v="2262"/>
        <pc:sldMkLst>
          <pc:docMk/>
          <pc:sldMk cId="3661401629" sldId="1831"/>
        </pc:sldMkLst>
      </pc:sldChg>
      <pc:sldChg chg="add del">
        <pc:chgData name="Arpit Sehgal" userId="f004882aa4667115" providerId="Windows Live" clId="Web-{387056BB-F098-402F-A181-6CE4DBBA9169}" dt="2024-10-21T07:51:42.517" v="2263"/>
        <pc:sldMkLst>
          <pc:docMk/>
          <pc:sldMk cId="2113487185" sldId="1832"/>
        </pc:sldMkLst>
      </pc:sldChg>
      <pc:sldChg chg="add del">
        <pc:chgData name="Arpit Sehgal" userId="f004882aa4667115" providerId="Windows Live" clId="Web-{387056BB-F098-402F-A181-6CE4DBBA9169}" dt="2024-10-21T07:51:42.533" v="2264"/>
        <pc:sldMkLst>
          <pc:docMk/>
          <pc:sldMk cId="1103594628" sldId="1833"/>
        </pc:sldMkLst>
      </pc:sldChg>
      <pc:sldChg chg="add del">
        <pc:chgData name="Arpit Sehgal" userId="f004882aa4667115" providerId="Windows Live" clId="Web-{387056BB-F098-402F-A181-6CE4DBBA9169}" dt="2024-10-21T07:51:42.533" v="2265"/>
        <pc:sldMkLst>
          <pc:docMk/>
          <pc:sldMk cId="4206188515" sldId="1834"/>
        </pc:sldMkLst>
      </pc:sldChg>
      <pc:sldChg chg="del">
        <pc:chgData name="Arpit Sehgal" userId="f004882aa4667115" providerId="Windows Live" clId="Web-{387056BB-F098-402F-A181-6CE4DBBA9169}" dt="2024-10-21T07:52:06.081" v="2266"/>
        <pc:sldMkLst>
          <pc:docMk/>
          <pc:sldMk cId="2171114837" sldId="1836"/>
        </pc:sldMkLst>
      </pc:sldChg>
      <pc:sldChg chg="addSp modSp add del">
        <pc:chgData name="Arpit Sehgal" userId="f004882aa4667115" providerId="Windows Live" clId="Web-{387056BB-F098-402F-A181-6CE4DBBA9169}" dt="2024-10-21T07:49:57.119" v="2252"/>
        <pc:sldMkLst>
          <pc:docMk/>
          <pc:sldMk cId="2184222456" sldId="1863"/>
        </pc:sldMkLst>
        <pc:spChg chg="mod">
          <ac:chgData name="Arpit Sehgal" userId="f004882aa4667115" providerId="Windows Live" clId="Web-{387056BB-F098-402F-A181-6CE4DBBA9169}" dt="2024-10-21T07:47:27.811" v="2242" actId="1076"/>
          <ac:spMkLst>
            <pc:docMk/>
            <pc:sldMk cId="2184222456" sldId="1863"/>
            <ac:spMk id="2" creationId="{9E1082F3-624D-5AD9-7245-4A5CBCA052E9}"/>
          </ac:spMkLst>
        </pc:spChg>
        <pc:picChg chg="add mod">
          <ac:chgData name="Arpit Sehgal" userId="f004882aa4667115" providerId="Windows Live" clId="Web-{387056BB-F098-402F-A181-6CE4DBBA9169}" dt="2024-10-21T07:46:53.402" v="2215" actId="14100"/>
          <ac:picMkLst>
            <pc:docMk/>
            <pc:sldMk cId="2184222456" sldId="1863"/>
            <ac:picMk id="3" creationId="{70EDE95F-870B-F70D-2CE7-2E7A2BAEB603}"/>
          </ac:picMkLst>
        </pc:picChg>
      </pc:sldChg>
      <pc:sldChg chg="del">
        <pc:chgData name="Arpit Sehgal" userId="f004882aa4667115" providerId="Windows Live" clId="Web-{387056BB-F098-402F-A181-6CE4DBBA9169}" dt="2024-10-21T07:50:01.260" v="2253"/>
        <pc:sldMkLst>
          <pc:docMk/>
          <pc:sldMk cId="3560781431" sldId="1875"/>
        </pc:sldMkLst>
      </pc:sldChg>
      <pc:sldChg chg="addSp delSp modSp add ord replId">
        <pc:chgData name="Arpit Sehgal" userId="f004882aa4667115" providerId="Windows Live" clId="Web-{387056BB-F098-402F-A181-6CE4DBBA9169}" dt="2024-10-21T05:49:49.543" v="30" actId="1076"/>
        <pc:sldMkLst>
          <pc:docMk/>
          <pc:sldMk cId="744709245" sldId="1876"/>
        </pc:sldMkLst>
        <pc:spChg chg="mod">
          <ac:chgData name="Arpit Sehgal" userId="f004882aa4667115" providerId="Windows Live" clId="Web-{387056BB-F098-402F-A181-6CE4DBBA9169}" dt="2024-10-21T05:48:51.869" v="22" actId="14100"/>
          <ac:spMkLst>
            <pc:docMk/>
            <pc:sldMk cId="744709245" sldId="1876"/>
            <ac:spMk id="2" creationId="{330FEB74-4EC7-BA2E-17D0-17D80EAD8D36}"/>
          </ac:spMkLst>
        </pc:spChg>
        <pc:picChg chg="add mod">
          <ac:chgData name="Arpit Sehgal" userId="f004882aa4667115" providerId="Windows Live" clId="Web-{387056BB-F098-402F-A181-6CE4DBBA9169}" dt="2024-10-21T05:49:49.543" v="30" actId="1076"/>
          <ac:picMkLst>
            <pc:docMk/>
            <pc:sldMk cId="744709245" sldId="1876"/>
            <ac:picMk id="3" creationId="{EE0DDE10-5B9A-C70B-7AFB-27B3539C22AC}"/>
          </ac:picMkLst>
        </pc:picChg>
        <pc:picChg chg="del">
          <ac:chgData name="Arpit Sehgal" userId="f004882aa4667115" providerId="Windows Live" clId="Web-{387056BB-F098-402F-A181-6CE4DBBA9169}" dt="2024-10-21T05:49:12.166" v="23"/>
          <ac:picMkLst>
            <pc:docMk/>
            <pc:sldMk cId="744709245" sldId="1876"/>
            <ac:picMk id="4" creationId="{D08D4957-E2FF-3F6A-A22E-9AF1E5ECD678}"/>
          </ac:picMkLst>
        </pc:picChg>
      </pc:sldChg>
      <pc:sldChg chg="addSp delSp modSp add del replId">
        <pc:chgData name="Arpit Sehgal" userId="f004882aa4667115" providerId="Windows Live" clId="Web-{387056BB-F098-402F-A181-6CE4DBBA9169}" dt="2024-10-21T06:34:11.934" v="1345" actId="20577"/>
        <pc:sldMkLst>
          <pc:docMk/>
          <pc:sldMk cId="156070119" sldId="1877"/>
        </pc:sldMkLst>
        <pc:spChg chg="del">
          <ac:chgData name="Arpit Sehgal" userId="f004882aa4667115" providerId="Windows Live" clId="Web-{387056BB-F098-402F-A181-6CE4DBBA9169}" dt="2024-10-21T05:50:49.545" v="34"/>
          <ac:spMkLst>
            <pc:docMk/>
            <pc:sldMk cId="156070119" sldId="1877"/>
            <ac:spMk id="2" creationId="{3E0A1315-0F43-4912-136B-8B744D3B4621}"/>
          </ac:spMkLst>
        </pc:spChg>
        <pc:spChg chg="mod">
          <ac:chgData name="Arpit Sehgal" userId="f004882aa4667115" providerId="Windows Live" clId="Web-{387056BB-F098-402F-A181-6CE4DBBA9169}" dt="2024-10-21T06:34:11.934" v="1345" actId="20577"/>
          <ac:spMkLst>
            <pc:docMk/>
            <pc:sldMk cId="156070119" sldId="1877"/>
            <ac:spMk id="3" creationId="{0DBA328A-70B3-C364-B4BB-C3E9F877D81B}"/>
          </ac:spMkLst>
        </pc:spChg>
        <pc:spChg chg="add del mod">
          <ac:chgData name="Arpit Sehgal" userId="f004882aa4667115" providerId="Windows Live" clId="Web-{387056BB-F098-402F-A181-6CE4DBBA9169}" dt="2024-10-21T05:52:31.064" v="86"/>
          <ac:spMkLst>
            <pc:docMk/>
            <pc:sldMk cId="156070119" sldId="1877"/>
            <ac:spMk id="5" creationId="{A9B120D4-9B04-0504-9221-0F39C65A7912}"/>
          </ac:spMkLst>
        </pc:spChg>
        <pc:graphicFrameChg chg="add del mod">
          <ac:chgData name="Arpit Sehgal" userId="f004882aa4667115" providerId="Windows Live" clId="Web-{387056BB-F098-402F-A181-6CE4DBBA9169}" dt="2024-10-21T05:59:37.688" v="240"/>
          <ac:graphicFrameMkLst>
            <pc:docMk/>
            <pc:sldMk cId="156070119" sldId="1877"/>
            <ac:graphicFrameMk id="7" creationId="{5225D9E2-CB03-C038-2330-24D0882EB7A0}"/>
          </ac:graphicFrameMkLst>
        </pc:graphicFrameChg>
      </pc:sldChg>
      <pc:sldChg chg="modSp add replId">
        <pc:chgData name="Arpit Sehgal" userId="f004882aa4667115" providerId="Windows Live" clId="Web-{387056BB-F098-402F-A181-6CE4DBBA9169}" dt="2024-10-21T06:23:49.131" v="1235" actId="20577"/>
        <pc:sldMkLst>
          <pc:docMk/>
          <pc:sldMk cId="2238592971" sldId="1878"/>
        </pc:sldMkLst>
        <pc:spChg chg="mod">
          <ac:chgData name="Arpit Sehgal" userId="f004882aa4667115" providerId="Windows Live" clId="Web-{387056BB-F098-402F-A181-6CE4DBBA9169}" dt="2024-10-21T06:23:49.131" v="1235" actId="20577"/>
          <ac:spMkLst>
            <pc:docMk/>
            <pc:sldMk cId="2238592971" sldId="1878"/>
            <ac:spMk id="3" creationId="{0DBA328A-70B3-C364-B4BB-C3E9F877D81B}"/>
          </ac:spMkLst>
        </pc:spChg>
      </pc:sldChg>
      <pc:sldChg chg="modSp add del ord replId">
        <pc:chgData name="Arpit Sehgal" userId="f004882aa4667115" providerId="Windows Live" clId="Web-{387056BB-F098-402F-A181-6CE4DBBA9169}" dt="2024-10-21T06:34:20.856" v="1346"/>
        <pc:sldMkLst>
          <pc:docMk/>
          <pc:sldMk cId="2229183713" sldId="1879"/>
        </pc:sldMkLst>
        <pc:spChg chg="mod">
          <ac:chgData name="Arpit Sehgal" userId="f004882aa4667115" providerId="Windows Live" clId="Web-{387056BB-F098-402F-A181-6CE4DBBA9169}" dt="2024-10-21T06:30:05.269" v="1277" actId="20577"/>
          <ac:spMkLst>
            <pc:docMk/>
            <pc:sldMk cId="2229183713" sldId="1879"/>
            <ac:spMk id="3" creationId="{0DBA328A-70B3-C364-B4BB-C3E9F877D81B}"/>
          </ac:spMkLst>
        </pc:spChg>
      </pc:sldChg>
      <pc:sldChg chg="addSp modSp add replId">
        <pc:chgData name="Arpit Sehgal" userId="f004882aa4667115" providerId="Windows Live" clId="Web-{387056BB-F098-402F-A181-6CE4DBBA9169}" dt="2024-10-21T06:54:14.882" v="1746" actId="1076"/>
        <pc:sldMkLst>
          <pc:docMk/>
          <pc:sldMk cId="2243686599" sldId="1879"/>
        </pc:sldMkLst>
        <pc:spChg chg="mod">
          <ac:chgData name="Arpit Sehgal" userId="f004882aa4667115" providerId="Windows Live" clId="Web-{387056BB-F098-402F-A181-6CE4DBBA9169}" dt="2024-10-21T06:54:10.085" v="1745" actId="20577"/>
          <ac:spMkLst>
            <pc:docMk/>
            <pc:sldMk cId="2243686599" sldId="1879"/>
            <ac:spMk id="3" creationId="{0DBA328A-70B3-C364-B4BB-C3E9F877D81B}"/>
          </ac:spMkLst>
        </pc:spChg>
        <pc:picChg chg="add mod">
          <ac:chgData name="Arpit Sehgal" userId="f004882aa4667115" providerId="Windows Live" clId="Web-{387056BB-F098-402F-A181-6CE4DBBA9169}" dt="2024-10-21T06:54:14.882" v="1746" actId="1076"/>
          <ac:picMkLst>
            <pc:docMk/>
            <pc:sldMk cId="2243686599" sldId="1879"/>
            <ac:picMk id="2" creationId="{AB3A2E56-3934-3727-BA43-50EB3B2CDA47}"/>
          </ac:picMkLst>
        </pc:picChg>
      </pc:sldChg>
      <pc:sldChg chg="addSp delSp modSp add replId">
        <pc:chgData name="Arpit Sehgal" userId="f004882aa4667115" providerId="Windows Live" clId="Web-{387056BB-F098-402F-A181-6CE4DBBA9169}" dt="2024-10-21T07:40:47.667" v="2197" actId="20577"/>
        <pc:sldMkLst>
          <pc:docMk/>
          <pc:sldMk cId="2264760709" sldId="1880"/>
        </pc:sldMkLst>
        <pc:spChg chg="mod">
          <ac:chgData name="Arpit Sehgal" userId="f004882aa4667115" providerId="Windows Live" clId="Web-{387056BB-F098-402F-A181-6CE4DBBA9169}" dt="2024-10-21T06:55:49.261" v="1766" actId="1076"/>
          <ac:spMkLst>
            <pc:docMk/>
            <pc:sldMk cId="2264760709" sldId="1880"/>
            <ac:spMk id="3" creationId="{0DBA328A-70B3-C364-B4BB-C3E9F877D81B}"/>
          </ac:spMkLst>
        </pc:spChg>
        <pc:spChg chg="add mod">
          <ac:chgData name="Arpit Sehgal" userId="f004882aa4667115" providerId="Windows Live" clId="Web-{387056BB-F098-402F-A181-6CE4DBBA9169}" dt="2024-10-21T07:40:47.667" v="2197" actId="20577"/>
          <ac:spMkLst>
            <pc:docMk/>
            <pc:sldMk cId="2264760709" sldId="1880"/>
            <ac:spMk id="6" creationId="{8BB761DC-E1BD-0C09-F80E-9CD7DE22C639}"/>
          </ac:spMkLst>
        </pc:spChg>
        <pc:picChg chg="del">
          <ac:chgData name="Arpit Sehgal" userId="f004882aa4667115" providerId="Windows Live" clId="Web-{387056BB-F098-402F-A181-6CE4DBBA9169}" dt="2024-10-21T06:55:04.431" v="1750"/>
          <ac:picMkLst>
            <pc:docMk/>
            <pc:sldMk cId="2264760709" sldId="1880"/>
            <ac:picMk id="2" creationId="{AB3A2E56-3934-3727-BA43-50EB3B2CDA47}"/>
          </ac:picMkLst>
        </pc:picChg>
        <pc:picChg chg="add mod">
          <ac:chgData name="Arpit Sehgal" userId="f004882aa4667115" providerId="Windows Live" clId="Web-{387056BB-F098-402F-A181-6CE4DBBA9169}" dt="2024-10-21T06:57:21.561" v="1768" actId="1076"/>
          <ac:picMkLst>
            <pc:docMk/>
            <pc:sldMk cId="2264760709" sldId="1880"/>
            <ac:picMk id="4" creationId="{8529D61E-26FA-5755-2F39-79C3DF4CAC37}"/>
          </ac:picMkLst>
        </pc:picChg>
        <pc:picChg chg="add mod">
          <ac:chgData name="Arpit Sehgal" userId="f004882aa4667115" providerId="Windows Live" clId="Web-{387056BB-F098-402F-A181-6CE4DBBA9169}" dt="2024-10-21T06:57:48.093" v="1770" actId="1076"/>
          <ac:picMkLst>
            <pc:docMk/>
            <pc:sldMk cId="2264760709" sldId="1880"/>
            <ac:picMk id="5" creationId="{AFF322D5-2C78-6498-2E65-145E967FB243}"/>
          </ac:picMkLst>
        </pc:picChg>
      </pc:sldChg>
      <pc:sldChg chg="addSp delSp modSp add replId">
        <pc:chgData name="Arpit Sehgal" userId="f004882aa4667115" providerId="Windows Live" clId="Web-{387056BB-F098-402F-A181-6CE4DBBA9169}" dt="2024-10-21T07:37:31.739" v="2103" actId="20577"/>
        <pc:sldMkLst>
          <pc:docMk/>
          <pc:sldMk cId="3694890787" sldId="1881"/>
        </pc:sldMkLst>
        <pc:spChg chg="del">
          <ac:chgData name="Arpit Sehgal" userId="f004882aa4667115" providerId="Windows Live" clId="Web-{387056BB-F098-402F-A181-6CE4DBBA9169}" dt="2024-10-21T07:20:30.547" v="1818"/>
          <ac:spMkLst>
            <pc:docMk/>
            <pc:sldMk cId="3694890787" sldId="1881"/>
            <ac:spMk id="3" creationId="{0DBA328A-70B3-C364-B4BB-C3E9F877D81B}"/>
          </ac:spMkLst>
        </pc:spChg>
        <pc:spChg chg="mod">
          <ac:chgData name="Arpit Sehgal" userId="f004882aa4667115" providerId="Windows Live" clId="Web-{387056BB-F098-402F-A181-6CE4DBBA9169}" dt="2024-10-21T07:37:31.739" v="2103" actId="20577"/>
          <ac:spMkLst>
            <pc:docMk/>
            <pc:sldMk cId="3694890787" sldId="1881"/>
            <ac:spMk id="6" creationId="{8BB761DC-E1BD-0C09-F80E-9CD7DE22C639}"/>
          </ac:spMkLst>
        </pc:spChg>
        <pc:spChg chg="add mod">
          <ac:chgData name="Arpit Sehgal" userId="f004882aa4667115" providerId="Windows Live" clId="Web-{387056BB-F098-402F-A181-6CE4DBBA9169}" dt="2024-10-21T07:26:40.216" v="1926" actId="1076"/>
          <ac:spMkLst>
            <pc:docMk/>
            <pc:sldMk cId="3694890787" sldId="1881"/>
            <ac:spMk id="8" creationId="{8C588B89-D787-43CF-4286-CA33036DA26F}"/>
          </ac:spMkLst>
        </pc:spChg>
        <pc:spChg chg="add mod">
          <ac:chgData name="Arpit Sehgal" userId="f004882aa4667115" providerId="Windows Live" clId="Web-{387056BB-F098-402F-A181-6CE4DBBA9169}" dt="2024-10-21T07:27:12.701" v="1936" actId="1076"/>
          <ac:spMkLst>
            <pc:docMk/>
            <pc:sldMk cId="3694890787" sldId="1881"/>
            <ac:spMk id="9" creationId="{A1F05CDA-6D9F-FEF8-EF45-8B281C2D1D85}"/>
          </ac:spMkLst>
        </pc:spChg>
        <pc:picChg chg="add mod">
          <ac:chgData name="Arpit Sehgal" userId="f004882aa4667115" providerId="Windows Live" clId="Web-{387056BB-F098-402F-A181-6CE4DBBA9169}" dt="2024-10-21T07:24:58.744" v="1891" actId="14100"/>
          <ac:picMkLst>
            <pc:docMk/>
            <pc:sldMk cId="3694890787" sldId="1881"/>
            <ac:picMk id="2" creationId="{96403C94-F934-F1E9-D4C3-B71C05D139B8}"/>
          </ac:picMkLst>
        </pc:picChg>
        <pc:picChg chg="del">
          <ac:chgData name="Arpit Sehgal" userId="f004882aa4667115" providerId="Windows Live" clId="Web-{387056BB-F098-402F-A181-6CE4DBBA9169}" dt="2024-10-21T07:20:23.968" v="1816"/>
          <ac:picMkLst>
            <pc:docMk/>
            <pc:sldMk cId="3694890787" sldId="1881"/>
            <ac:picMk id="4" creationId="{8529D61E-26FA-5755-2F39-79C3DF4CAC37}"/>
          </ac:picMkLst>
        </pc:picChg>
        <pc:picChg chg="del">
          <ac:chgData name="Arpit Sehgal" userId="f004882aa4667115" providerId="Windows Live" clId="Web-{387056BB-F098-402F-A181-6CE4DBBA9169}" dt="2024-10-21T07:20:26.625" v="1817"/>
          <ac:picMkLst>
            <pc:docMk/>
            <pc:sldMk cId="3694890787" sldId="1881"/>
            <ac:picMk id="5" creationId="{AFF322D5-2C78-6498-2E65-145E967FB243}"/>
          </ac:picMkLst>
        </pc:picChg>
        <pc:picChg chg="add mod modCrop">
          <ac:chgData name="Arpit Sehgal" userId="f004882aa4667115" providerId="Windows Live" clId="Web-{387056BB-F098-402F-A181-6CE4DBBA9169}" dt="2024-10-21T07:25:34.010" v="1897" actId="14100"/>
          <ac:picMkLst>
            <pc:docMk/>
            <pc:sldMk cId="3694890787" sldId="1881"/>
            <ac:picMk id="7" creationId="{D558787A-B45E-BBF3-2889-C03539F9C4E6}"/>
          </ac:picMkLst>
        </pc:picChg>
      </pc:sldChg>
      <pc:sldChg chg="addSp delSp modSp add ord replId">
        <pc:chgData name="Arpit Sehgal" userId="f004882aa4667115" providerId="Windows Live" clId="Web-{387056BB-F098-402F-A181-6CE4DBBA9169}" dt="2024-10-21T07:33:35.402" v="1998" actId="1076"/>
        <pc:sldMkLst>
          <pc:docMk/>
          <pc:sldMk cId="1968488777" sldId="1882"/>
        </pc:sldMkLst>
        <pc:spChg chg="mod">
          <ac:chgData name="Arpit Sehgal" userId="f004882aa4667115" providerId="Windows Live" clId="Web-{387056BB-F098-402F-A181-6CE4DBBA9169}" dt="2024-10-21T07:32:24.884" v="1987" actId="1076"/>
          <ac:spMkLst>
            <pc:docMk/>
            <pc:sldMk cId="1968488777" sldId="1882"/>
            <ac:spMk id="3" creationId="{0DBA328A-70B3-C364-B4BB-C3E9F877D81B}"/>
          </ac:spMkLst>
        </pc:spChg>
        <pc:spChg chg="add mod">
          <ac:chgData name="Arpit Sehgal" userId="f004882aa4667115" providerId="Windows Live" clId="Web-{387056BB-F098-402F-A181-6CE4DBBA9169}" dt="2024-10-21T07:32:19.618" v="1986" actId="1076"/>
          <ac:spMkLst>
            <pc:docMk/>
            <pc:sldMk cId="1968488777" sldId="1882"/>
            <ac:spMk id="5" creationId="{B628386B-B497-05AB-6E46-961A8075FCAA}"/>
          </ac:spMkLst>
        </pc:spChg>
        <pc:picChg chg="del">
          <ac:chgData name="Arpit Sehgal" userId="f004882aa4667115" providerId="Windows Live" clId="Web-{387056BB-F098-402F-A181-6CE4DBBA9169}" dt="2024-10-21T07:28:47.814" v="1953"/>
          <ac:picMkLst>
            <pc:docMk/>
            <pc:sldMk cId="1968488777" sldId="1882"/>
            <ac:picMk id="2" creationId="{AB3A2E56-3934-3727-BA43-50EB3B2CDA47}"/>
          </ac:picMkLst>
        </pc:picChg>
        <pc:picChg chg="add mod">
          <ac:chgData name="Arpit Sehgal" userId="f004882aa4667115" providerId="Windows Live" clId="Web-{387056BB-F098-402F-A181-6CE4DBBA9169}" dt="2024-10-21T07:33:21.933" v="1995" actId="14100"/>
          <ac:picMkLst>
            <pc:docMk/>
            <pc:sldMk cId="1968488777" sldId="1882"/>
            <ac:picMk id="4" creationId="{C7E00F96-1888-3CA1-5B63-A587D6817A11}"/>
          </ac:picMkLst>
        </pc:picChg>
        <pc:picChg chg="add mod">
          <ac:chgData name="Arpit Sehgal" userId="f004882aa4667115" providerId="Windows Live" clId="Web-{387056BB-F098-402F-A181-6CE4DBBA9169}" dt="2024-10-21T07:33:35.402" v="1998" actId="1076"/>
          <ac:picMkLst>
            <pc:docMk/>
            <pc:sldMk cId="1968488777" sldId="1882"/>
            <ac:picMk id="6" creationId="{4C5B61CA-8B72-FEFF-DBA6-B673F3102643}"/>
          </ac:picMkLst>
        </pc:picChg>
        <pc:picChg chg="add mod">
          <ac:chgData name="Arpit Sehgal" userId="f004882aa4667115" providerId="Windows Live" clId="Web-{387056BB-F098-402F-A181-6CE4DBBA9169}" dt="2024-10-21T07:33:28.746" v="1997" actId="14100"/>
          <ac:picMkLst>
            <pc:docMk/>
            <pc:sldMk cId="1968488777" sldId="1882"/>
            <ac:picMk id="7" creationId="{B2FAC431-6D05-E7B2-B503-222CF35530B7}"/>
          </ac:picMkLst>
        </pc:picChg>
      </pc:sldChg>
      <pc:sldChg chg="delSp modSp add replId">
        <pc:chgData name="Arpit Sehgal" userId="f004882aa4667115" providerId="Windows Live" clId="Web-{387056BB-F098-402F-A181-6CE4DBBA9169}" dt="2024-10-21T07:40:17.354" v="2180" actId="20577"/>
        <pc:sldMkLst>
          <pc:docMk/>
          <pc:sldMk cId="2163470273" sldId="1883"/>
        </pc:sldMkLst>
        <pc:spChg chg="mod">
          <ac:chgData name="Arpit Sehgal" userId="f004882aa4667115" providerId="Windows Live" clId="Web-{387056BB-F098-402F-A181-6CE4DBBA9169}" dt="2024-10-21T07:40:17.354" v="2180" actId="20577"/>
          <ac:spMkLst>
            <pc:docMk/>
            <pc:sldMk cId="2163470273" sldId="1883"/>
            <ac:spMk id="3" creationId="{0DBA328A-70B3-C364-B4BB-C3E9F877D81B}"/>
          </ac:spMkLst>
        </pc:spChg>
        <pc:spChg chg="del">
          <ac:chgData name="Arpit Sehgal" userId="f004882aa4667115" providerId="Windows Live" clId="Web-{387056BB-F098-402F-A181-6CE4DBBA9169}" dt="2024-10-21T07:35:14.859" v="2002"/>
          <ac:spMkLst>
            <pc:docMk/>
            <pc:sldMk cId="2163470273" sldId="1883"/>
            <ac:spMk id="5" creationId="{B628386B-B497-05AB-6E46-961A8075FCAA}"/>
          </ac:spMkLst>
        </pc:spChg>
        <pc:picChg chg="del">
          <ac:chgData name="Arpit Sehgal" userId="f004882aa4667115" providerId="Windows Live" clId="Web-{387056BB-F098-402F-A181-6CE4DBBA9169}" dt="2024-10-21T07:35:06.062" v="2000"/>
          <ac:picMkLst>
            <pc:docMk/>
            <pc:sldMk cId="2163470273" sldId="1883"/>
            <ac:picMk id="4" creationId="{C7E00F96-1888-3CA1-5B63-A587D6817A11}"/>
          </ac:picMkLst>
        </pc:picChg>
        <pc:picChg chg="del">
          <ac:chgData name="Arpit Sehgal" userId="f004882aa4667115" providerId="Windows Live" clId="Web-{387056BB-F098-402F-A181-6CE4DBBA9169}" dt="2024-10-21T07:35:08.765" v="2001"/>
          <ac:picMkLst>
            <pc:docMk/>
            <pc:sldMk cId="2163470273" sldId="1883"/>
            <ac:picMk id="6" creationId="{4C5B61CA-8B72-FEFF-DBA6-B673F3102643}"/>
          </ac:picMkLst>
        </pc:picChg>
        <pc:picChg chg="del">
          <ac:chgData name="Arpit Sehgal" userId="f004882aa4667115" providerId="Windows Live" clId="Web-{387056BB-F098-402F-A181-6CE4DBBA9169}" dt="2024-10-21T07:35:17.828" v="2003"/>
          <ac:picMkLst>
            <pc:docMk/>
            <pc:sldMk cId="2163470273" sldId="1883"/>
            <ac:picMk id="7" creationId="{B2FAC431-6D05-E7B2-B503-222CF35530B7}"/>
          </ac:picMkLst>
        </pc:picChg>
      </pc:sldChg>
      <pc:sldChg chg="addSp delSp modSp new">
        <pc:chgData name="Arpit Sehgal" userId="f004882aa4667115" providerId="Windows Live" clId="Web-{387056BB-F098-402F-A181-6CE4DBBA9169}" dt="2024-10-21T07:43:54.405" v="2207" actId="1076"/>
        <pc:sldMkLst>
          <pc:docMk/>
          <pc:sldMk cId="1274162928" sldId="1884"/>
        </pc:sldMkLst>
        <pc:spChg chg="del">
          <ac:chgData name="Arpit Sehgal" userId="f004882aa4667115" providerId="Windows Live" clId="Web-{387056BB-F098-402F-A181-6CE4DBBA9169}" dt="2024-10-21T07:41:58.506" v="2199"/>
          <ac:spMkLst>
            <pc:docMk/>
            <pc:sldMk cId="1274162928" sldId="1884"/>
            <ac:spMk id="2" creationId="{1EA46318-90A8-4A34-2566-315309AC64CE}"/>
          </ac:spMkLst>
        </pc:spChg>
        <pc:picChg chg="add mod modCrop">
          <ac:chgData name="Arpit Sehgal" userId="f004882aa4667115" providerId="Windows Live" clId="Web-{387056BB-F098-402F-A181-6CE4DBBA9169}" dt="2024-10-21T07:43:54.405" v="2207" actId="1076"/>
          <ac:picMkLst>
            <pc:docMk/>
            <pc:sldMk cId="1274162928" sldId="1884"/>
            <ac:picMk id="3" creationId="{E0B21E53-3939-40CE-A2E0-CDFDAF8E94C5}"/>
          </ac:picMkLst>
        </pc:picChg>
      </pc:sldChg>
      <pc:sldChg chg="modSp add del replId">
        <pc:chgData name="Arpit Sehgal" userId="f004882aa4667115" providerId="Windows Live" clId="Web-{387056BB-F098-402F-A181-6CE4DBBA9169}" dt="2024-10-21T07:48:37.082" v="2250" actId="20577"/>
        <pc:sldMkLst>
          <pc:docMk/>
          <pc:sldMk cId="1232608583" sldId="1885"/>
        </pc:sldMkLst>
        <pc:spChg chg="mod">
          <ac:chgData name="Arpit Sehgal" userId="f004882aa4667115" providerId="Windows Live" clId="Web-{387056BB-F098-402F-A181-6CE4DBBA9169}" dt="2024-10-21T07:48:37.082" v="2250" actId="20577"/>
          <ac:spMkLst>
            <pc:docMk/>
            <pc:sldMk cId="1232608583" sldId="1885"/>
            <ac:spMk id="2" creationId="{9E1082F3-624D-5AD9-7245-4A5CBCA052E9}"/>
          </ac:spMkLst>
        </pc:spChg>
      </pc:sldChg>
    </pc:docChg>
  </pc:docChgLst>
  <pc:docChgLst>
    <pc:chgData name="Faizan Karim" userId="48c8ba92fda0d8b0" providerId="Windows Live" clId="Web-{974C86A2-4AB0-C2AB-073C-0565A496B8A7}"/>
    <pc:docChg chg="modSld">
      <pc:chgData name="Faizan Karim" userId="48c8ba92fda0d8b0" providerId="Windows Live" clId="Web-{974C86A2-4AB0-C2AB-073C-0565A496B8A7}" dt="2024-09-11T10:39:56.077" v="134" actId="20577"/>
      <pc:docMkLst>
        <pc:docMk/>
      </pc:docMkLst>
      <pc:sldChg chg="modSp">
        <pc:chgData name="Faizan Karim" userId="48c8ba92fda0d8b0" providerId="Windows Live" clId="Web-{974C86A2-4AB0-C2AB-073C-0565A496B8A7}" dt="2024-09-11T10:34:54.974" v="127" actId="20577"/>
        <pc:sldMkLst>
          <pc:docMk/>
          <pc:sldMk cId="1242719266" sldId="1451"/>
        </pc:sldMkLst>
      </pc:sldChg>
      <pc:sldChg chg="modSp">
        <pc:chgData name="Faizan Karim" userId="48c8ba92fda0d8b0" providerId="Windows Live" clId="Web-{974C86A2-4AB0-C2AB-073C-0565A496B8A7}" dt="2024-09-11T10:39:56.077" v="134" actId="20577"/>
        <pc:sldMkLst>
          <pc:docMk/>
          <pc:sldMk cId="3875891215" sldId="1635"/>
        </pc:sldMkLst>
      </pc:sldChg>
      <pc:sldChg chg="modSp">
        <pc:chgData name="Faizan Karim" userId="48c8ba92fda0d8b0" providerId="Windows Live" clId="Web-{974C86A2-4AB0-C2AB-073C-0565A496B8A7}" dt="2024-09-11T10:10:21.428" v="1" actId="20577"/>
        <pc:sldMkLst>
          <pc:docMk/>
          <pc:sldMk cId="4027143888" sldId="1636"/>
        </pc:sldMkLst>
      </pc:sldChg>
    </pc:docChg>
  </pc:docChgLst>
  <pc:docChgLst>
    <pc:chgData name="Insha Ahmed" userId="e66d2f0dd335ece8" providerId="Windows Live" clId="Web-{F89AF76B-ED87-1985-634A-9FCE1A6C19C0}"/>
    <pc:docChg chg="addSld delSld modSld sldOrd modSection">
      <pc:chgData name="Insha Ahmed" userId="e66d2f0dd335ece8" providerId="Windows Live" clId="Web-{F89AF76B-ED87-1985-634A-9FCE1A6C19C0}" dt="2024-10-01T06:26:38.666" v="225" actId="20577"/>
      <pc:docMkLst>
        <pc:docMk/>
      </pc:docMkLst>
      <pc:sldChg chg="modSp">
        <pc:chgData name="Insha Ahmed" userId="e66d2f0dd335ece8" providerId="Windows Live" clId="Web-{F89AF76B-ED87-1985-634A-9FCE1A6C19C0}" dt="2024-10-01T05:52:33.767" v="95" actId="20577"/>
        <pc:sldMkLst>
          <pc:docMk/>
          <pc:sldMk cId="1928853875" sldId="1454"/>
        </pc:sldMkLst>
      </pc:sldChg>
      <pc:sldChg chg="modSp">
        <pc:chgData name="Insha Ahmed" userId="e66d2f0dd335ece8" providerId="Windows Live" clId="Web-{F89AF76B-ED87-1985-634A-9FCE1A6C19C0}" dt="2024-10-01T05:58:47.990" v="108" actId="20577"/>
        <pc:sldMkLst>
          <pc:docMk/>
          <pc:sldMk cId="189816720" sldId="1455"/>
        </pc:sldMkLst>
      </pc:sldChg>
      <pc:sldChg chg="modSp">
        <pc:chgData name="Insha Ahmed" userId="e66d2f0dd335ece8" providerId="Windows Live" clId="Web-{F89AF76B-ED87-1985-634A-9FCE1A6C19C0}" dt="2024-10-01T05:53:10.361" v="100" actId="20577"/>
        <pc:sldMkLst>
          <pc:docMk/>
          <pc:sldMk cId="734932181" sldId="1513"/>
        </pc:sldMkLst>
      </pc:sldChg>
      <pc:sldChg chg="modSp">
        <pc:chgData name="Insha Ahmed" userId="e66d2f0dd335ece8" providerId="Windows Live" clId="Web-{F89AF76B-ED87-1985-634A-9FCE1A6C19C0}" dt="2024-10-01T06:25:58.931" v="213" actId="1076"/>
        <pc:sldMkLst>
          <pc:docMk/>
          <pc:sldMk cId="1985572876" sldId="1634"/>
        </pc:sldMkLst>
      </pc:sldChg>
      <pc:sldChg chg="modSp">
        <pc:chgData name="Insha Ahmed" userId="e66d2f0dd335ece8" providerId="Windows Live" clId="Web-{F89AF76B-ED87-1985-634A-9FCE1A6C19C0}" dt="2024-10-01T06:26:38.666" v="225" actId="20577"/>
        <pc:sldMkLst>
          <pc:docMk/>
          <pc:sldMk cId="3875891215" sldId="1635"/>
        </pc:sldMkLst>
      </pc:sldChg>
      <pc:sldChg chg="modSp">
        <pc:chgData name="Insha Ahmed" userId="e66d2f0dd335ece8" providerId="Windows Live" clId="Web-{F89AF76B-ED87-1985-634A-9FCE1A6C19C0}" dt="2024-10-01T06:25:51.931" v="212" actId="1076"/>
        <pc:sldMkLst>
          <pc:docMk/>
          <pc:sldMk cId="4027143888" sldId="1636"/>
        </pc:sldMkLst>
      </pc:sldChg>
      <pc:sldChg chg="delSp modSp">
        <pc:chgData name="Insha Ahmed" userId="e66d2f0dd335ece8" providerId="Windows Live" clId="Web-{F89AF76B-ED87-1985-634A-9FCE1A6C19C0}" dt="2024-10-01T05:35:08.583" v="68" actId="20577"/>
        <pc:sldMkLst>
          <pc:docMk/>
          <pc:sldMk cId="3434070695" sldId="1872"/>
        </pc:sldMkLst>
      </pc:sldChg>
      <pc:sldChg chg="del">
        <pc:chgData name="Insha Ahmed" userId="e66d2f0dd335ece8" providerId="Windows Live" clId="Web-{F89AF76B-ED87-1985-634A-9FCE1A6C19C0}" dt="2024-10-01T05:10:34.861" v="1"/>
        <pc:sldMkLst>
          <pc:docMk/>
          <pc:sldMk cId="1250591683" sldId="1889"/>
        </pc:sldMkLst>
      </pc:sldChg>
      <pc:sldChg chg="del">
        <pc:chgData name="Insha Ahmed" userId="e66d2f0dd335ece8" providerId="Windows Live" clId="Web-{F89AF76B-ED87-1985-634A-9FCE1A6C19C0}" dt="2024-10-01T05:28:08.344" v="51"/>
        <pc:sldMkLst>
          <pc:docMk/>
          <pc:sldMk cId="2145789596" sldId="1890"/>
        </pc:sldMkLst>
      </pc:sldChg>
      <pc:sldChg chg="del">
        <pc:chgData name="Insha Ahmed" userId="e66d2f0dd335ece8" providerId="Windows Live" clId="Web-{F89AF76B-ED87-1985-634A-9FCE1A6C19C0}" dt="2024-10-01T05:10:32.877" v="0"/>
        <pc:sldMkLst>
          <pc:docMk/>
          <pc:sldMk cId="4054379299" sldId="1891"/>
        </pc:sldMkLst>
      </pc:sldChg>
      <pc:sldChg chg="del">
        <pc:chgData name="Insha Ahmed" userId="e66d2f0dd335ece8" providerId="Windows Live" clId="Web-{F89AF76B-ED87-1985-634A-9FCE1A6C19C0}" dt="2024-10-01T05:15:06.193" v="9"/>
        <pc:sldMkLst>
          <pc:docMk/>
          <pc:sldMk cId="3345027511" sldId="1895"/>
        </pc:sldMkLst>
      </pc:sldChg>
      <pc:sldChg chg="modSp">
        <pc:chgData name="Insha Ahmed" userId="e66d2f0dd335ece8" providerId="Windows Live" clId="Web-{F89AF76B-ED87-1985-634A-9FCE1A6C19C0}" dt="2024-10-01T05:16:17.694" v="20" actId="20577"/>
        <pc:sldMkLst>
          <pc:docMk/>
          <pc:sldMk cId="3367414101" sldId="1902"/>
        </pc:sldMkLst>
      </pc:sldChg>
      <pc:sldChg chg="modSp">
        <pc:chgData name="Insha Ahmed" userId="e66d2f0dd335ece8" providerId="Windows Live" clId="Web-{F89AF76B-ED87-1985-634A-9FCE1A6C19C0}" dt="2024-10-01T05:16:31.256" v="28" actId="20577"/>
        <pc:sldMkLst>
          <pc:docMk/>
          <pc:sldMk cId="1166666400" sldId="1903"/>
        </pc:sldMkLst>
      </pc:sldChg>
      <pc:sldChg chg="modSp add del ord replId">
        <pc:chgData name="Insha Ahmed" userId="e66d2f0dd335ece8" providerId="Windows Live" clId="Web-{F89AF76B-ED87-1985-634A-9FCE1A6C19C0}" dt="2024-10-01T05:50:51.438" v="83"/>
        <pc:sldMkLst>
          <pc:docMk/>
          <pc:sldMk cId="2126387621" sldId="1910"/>
        </pc:sldMkLst>
      </pc:sldChg>
      <pc:sldChg chg="modSp add replId">
        <pc:chgData name="Insha Ahmed" userId="e66d2f0dd335ece8" providerId="Windows Live" clId="Web-{F89AF76B-ED87-1985-634A-9FCE1A6C19C0}" dt="2024-10-01T06:11:31.374" v="153" actId="20577"/>
        <pc:sldMkLst>
          <pc:docMk/>
          <pc:sldMk cId="2382349658" sldId="1910"/>
        </pc:sldMkLst>
      </pc:sldChg>
    </pc:docChg>
  </pc:docChgLst>
  <pc:docChgLst>
    <pc:chgData name="Faizan Karim" userId="48c8ba92fda0d8b0" providerId="Windows Live" clId="Web-{7A8A28DF-28F4-97B6-DEEA-FC8E12C47989}"/>
    <pc:docChg chg="addSld delSld modSld modSection">
      <pc:chgData name="Faizan Karim" userId="48c8ba92fda0d8b0" providerId="Windows Live" clId="Web-{7A8A28DF-28F4-97B6-DEEA-FC8E12C47989}" dt="2024-09-19T14:50:45.669" v="14" actId="1076"/>
      <pc:docMkLst>
        <pc:docMk/>
      </pc:docMkLst>
      <pc:sldChg chg="addSp delSp modSp">
        <pc:chgData name="Faizan Karim" userId="48c8ba92fda0d8b0" providerId="Windows Live" clId="Web-{7A8A28DF-28F4-97B6-DEEA-FC8E12C47989}" dt="2024-09-19T14:50:45.669" v="14" actId="1076"/>
        <pc:sldMkLst>
          <pc:docMk/>
          <pc:sldMk cId="3705464070" sldId="1544"/>
        </pc:sldMkLst>
      </pc:sldChg>
      <pc:sldChg chg="del">
        <pc:chgData name="Faizan Karim" userId="48c8ba92fda0d8b0" providerId="Windows Live" clId="Web-{7A8A28DF-28F4-97B6-DEEA-FC8E12C47989}" dt="2024-09-19T14:50:12.185" v="11"/>
        <pc:sldMkLst>
          <pc:docMk/>
          <pc:sldMk cId="513702265" sldId="1727"/>
        </pc:sldMkLst>
      </pc:sldChg>
      <pc:sldChg chg="addSp delSp modSp new">
        <pc:chgData name="Faizan Karim" userId="48c8ba92fda0d8b0" providerId="Windows Live" clId="Web-{7A8A28DF-28F4-97B6-DEEA-FC8E12C47989}" dt="2024-09-19T14:49:55.138" v="10" actId="20577"/>
        <pc:sldMkLst>
          <pc:docMk/>
          <pc:sldMk cId="588250086" sldId="1751"/>
        </pc:sldMkLst>
      </pc:sldChg>
    </pc:docChg>
  </pc:docChgLst>
  <pc:docChgLst>
    <pc:chgData name="nirajthakurxyz0933@outlook.com" userId="5de401e978417caa" providerId="Windows Live" clId="Web-{9910630D-3D3C-95E7-E21F-04ED54D9936D}"/>
    <pc:docChg chg="modSld">
      <pc:chgData name="nirajthakurxyz0933@outlook.com" userId="5de401e978417caa" providerId="Windows Live" clId="Web-{9910630D-3D3C-95E7-E21F-04ED54D9936D}" dt="2024-09-08T17:12:58.845" v="52" actId="14100"/>
      <pc:docMkLst>
        <pc:docMk/>
      </pc:docMkLst>
      <pc:sldChg chg="addSp delSp modSp">
        <pc:chgData name="nirajthakurxyz0933@outlook.com" userId="5de401e978417caa" providerId="Windows Live" clId="Web-{9910630D-3D3C-95E7-E21F-04ED54D9936D}" dt="2024-09-08T17:12:58.845" v="52" actId="14100"/>
        <pc:sldMkLst>
          <pc:docMk/>
          <pc:sldMk cId="899032627" sldId="1449"/>
        </pc:sldMkLst>
      </pc:sldChg>
      <pc:sldChg chg="addSp modSp">
        <pc:chgData name="nirajthakurxyz0933@outlook.com" userId="5de401e978417caa" providerId="Windows Live" clId="Web-{9910630D-3D3C-95E7-E21F-04ED54D9936D}" dt="2024-09-08T17:11:17.156" v="28" actId="1076"/>
        <pc:sldMkLst>
          <pc:docMk/>
          <pc:sldMk cId="3655568554" sldId="1493"/>
        </pc:sldMkLst>
      </pc:sldChg>
    </pc:docChg>
  </pc:docChgLst>
  <pc:docChgLst>
    <pc:chgData name="udit narayana" userId="a6382a2cc5a5dea1" providerId="Windows Live" clId="Web-{30CE6C66-48F8-4227-8618-6BBD397C4830}"/>
    <pc:docChg chg="addSld modSld modSection">
      <pc:chgData name="udit narayana" userId="a6382a2cc5a5dea1" providerId="Windows Live" clId="Web-{30CE6C66-48F8-4227-8618-6BBD397C4830}" dt="2024-09-07T08:08:06.918" v="245" actId="20577"/>
      <pc:docMkLst>
        <pc:docMk/>
      </pc:docMkLst>
      <pc:sldChg chg="addSp delSp modSp mod modClrScheme chgLayout">
        <pc:chgData name="udit narayana" userId="a6382a2cc5a5dea1" providerId="Windows Live" clId="Web-{30CE6C66-48F8-4227-8618-6BBD397C4830}" dt="2024-09-07T07:33:15.490" v="154" actId="1076"/>
        <pc:sldMkLst>
          <pc:docMk/>
          <pc:sldMk cId="2048520370" sldId="1520"/>
        </pc:sldMkLst>
      </pc:sldChg>
      <pc:sldChg chg="addSp modSp new">
        <pc:chgData name="udit narayana" userId="a6382a2cc5a5dea1" providerId="Windows Live" clId="Web-{30CE6C66-48F8-4227-8618-6BBD397C4830}" dt="2024-09-07T05:53:48.185" v="12" actId="1076"/>
        <pc:sldMkLst>
          <pc:docMk/>
          <pc:sldMk cId="3303765651" sldId="1560"/>
        </pc:sldMkLst>
      </pc:sldChg>
      <pc:sldChg chg="addSp delSp modSp new">
        <pc:chgData name="udit narayana" userId="a6382a2cc5a5dea1" providerId="Windows Live" clId="Web-{30CE6C66-48F8-4227-8618-6BBD397C4830}" dt="2024-09-07T06:45:56.363" v="143" actId="20577"/>
        <pc:sldMkLst>
          <pc:docMk/>
          <pc:sldMk cId="4206189055" sldId="1561"/>
        </pc:sldMkLst>
      </pc:sldChg>
      <pc:sldChg chg="addSp modSp new">
        <pc:chgData name="udit narayana" userId="a6382a2cc5a5dea1" providerId="Windows Live" clId="Web-{30CE6C66-48F8-4227-8618-6BBD397C4830}" dt="2024-09-07T06:16:50.782" v="57" actId="14100"/>
        <pc:sldMkLst>
          <pc:docMk/>
          <pc:sldMk cId="2058305189" sldId="1562"/>
        </pc:sldMkLst>
      </pc:sldChg>
      <pc:sldChg chg="addSp delSp modSp new">
        <pc:chgData name="udit narayana" userId="a6382a2cc5a5dea1" providerId="Windows Live" clId="Web-{30CE6C66-48F8-4227-8618-6BBD397C4830}" dt="2024-09-07T06:45:33.909" v="141" actId="20577"/>
        <pc:sldMkLst>
          <pc:docMk/>
          <pc:sldMk cId="2211964987" sldId="1563"/>
        </pc:sldMkLst>
      </pc:sldChg>
      <pc:sldChg chg="addSp delSp modSp new">
        <pc:chgData name="udit narayana" userId="a6382a2cc5a5dea1" providerId="Windows Live" clId="Web-{30CE6C66-48F8-4227-8618-6BBD397C4830}" dt="2024-09-07T06:45:15.862" v="138" actId="20577"/>
        <pc:sldMkLst>
          <pc:docMk/>
          <pc:sldMk cId="1938676457" sldId="1564"/>
        </pc:sldMkLst>
      </pc:sldChg>
      <pc:sldChg chg="addSp delSp modSp new">
        <pc:chgData name="udit narayana" userId="a6382a2cc5a5dea1" providerId="Windows Live" clId="Web-{30CE6C66-48F8-4227-8618-6BBD397C4830}" dt="2024-09-07T06:44:59.799" v="136" actId="20577"/>
        <pc:sldMkLst>
          <pc:docMk/>
          <pc:sldMk cId="1145579872" sldId="1565"/>
        </pc:sldMkLst>
      </pc:sldChg>
      <pc:sldChg chg="addSp delSp modSp new">
        <pc:chgData name="udit narayana" userId="a6382a2cc5a5dea1" providerId="Windows Live" clId="Web-{30CE6C66-48F8-4227-8618-6BBD397C4830}" dt="2024-09-07T06:44:35.486" v="133" actId="20577"/>
        <pc:sldMkLst>
          <pc:docMk/>
          <pc:sldMk cId="4197837719" sldId="1566"/>
        </pc:sldMkLst>
      </pc:sldChg>
      <pc:sldChg chg="delSp modSp new">
        <pc:chgData name="udit narayana" userId="a6382a2cc5a5dea1" providerId="Windows Live" clId="Web-{30CE6C66-48F8-4227-8618-6BBD397C4830}" dt="2024-09-07T07:33:30.694" v="156" actId="1076"/>
        <pc:sldMkLst>
          <pc:docMk/>
          <pc:sldMk cId="376604838" sldId="1567"/>
        </pc:sldMkLst>
      </pc:sldChg>
      <pc:sldChg chg="addSp delSp modSp new">
        <pc:chgData name="udit narayana" userId="a6382a2cc5a5dea1" providerId="Windows Live" clId="Web-{30CE6C66-48F8-4227-8618-6BBD397C4830}" dt="2024-09-07T07:47:09.955" v="193" actId="20577"/>
        <pc:sldMkLst>
          <pc:docMk/>
          <pc:sldMk cId="4272432537" sldId="1568"/>
        </pc:sldMkLst>
      </pc:sldChg>
      <pc:sldChg chg="addSp delSp modSp new">
        <pc:chgData name="udit narayana" userId="a6382a2cc5a5dea1" providerId="Windows Live" clId="Web-{30CE6C66-48F8-4227-8618-6BBD397C4830}" dt="2024-09-07T07:59:40.355" v="219" actId="20577"/>
        <pc:sldMkLst>
          <pc:docMk/>
          <pc:sldMk cId="1628804100" sldId="1569"/>
        </pc:sldMkLst>
      </pc:sldChg>
      <pc:sldChg chg="addSp delSp modSp new">
        <pc:chgData name="udit narayana" userId="a6382a2cc5a5dea1" providerId="Windows Live" clId="Web-{30CE6C66-48F8-4227-8618-6BBD397C4830}" dt="2024-09-07T08:08:06.918" v="245" actId="20577"/>
        <pc:sldMkLst>
          <pc:docMk/>
          <pc:sldMk cId="2863900411" sldId="1570"/>
        </pc:sldMkLst>
      </pc:sldChg>
    </pc:docChg>
  </pc:docChgLst>
  <pc:docChgLst>
    <pc:chgData name="Insha Ahmed" userId="e66d2f0dd335ece8" providerId="Windows Live" clId="Web-{C8F71643-2576-49F7-8D26-3ED668883963}"/>
    <pc:docChg chg="mod addSld delSld modSld sldOrd modSection">
      <pc:chgData name="Insha Ahmed" userId="e66d2f0dd335ece8" providerId="Windows Live" clId="Web-{C8F71643-2576-49F7-8D26-3ED668883963}" dt="2024-09-27T01:13:57.605" v="1132"/>
      <pc:docMkLst>
        <pc:docMk/>
      </pc:docMkLst>
      <pc:sldChg chg="del">
        <pc:chgData name="Insha Ahmed" userId="e66d2f0dd335ece8" providerId="Windows Live" clId="Web-{C8F71643-2576-49F7-8D26-3ED668883963}" dt="2024-09-26T21:56:55.805" v="398"/>
        <pc:sldMkLst>
          <pc:docMk/>
          <pc:sldMk cId="3024404425" sldId="1609"/>
        </pc:sldMkLst>
      </pc:sldChg>
      <pc:sldChg chg="del">
        <pc:chgData name="Insha Ahmed" userId="e66d2f0dd335ece8" providerId="Windows Live" clId="Web-{C8F71643-2576-49F7-8D26-3ED668883963}" dt="2024-09-26T21:39:17.795" v="330"/>
        <pc:sldMkLst>
          <pc:docMk/>
          <pc:sldMk cId="1866060460" sldId="1611"/>
        </pc:sldMkLst>
      </pc:sldChg>
      <pc:sldChg chg="del">
        <pc:chgData name="Insha Ahmed" userId="e66d2f0dd335ece8" providerId="Windows Live" clId="Web-{C8F71643-2576-49F7-8D26-3ED668883963}" dt="2024-09-26T23:26:19.774" v="686"/>
        <pc:sldMkLst>
          <pc:docMk/>
          <pc:sldMk cId="1102452413" sldId="1670"/>
        </pc:sldMkLst>
      </pc:sldChg>
      <pc:sldChg chg="del">
        <pc:chgData name="Insha Ahmed" userId="e66d2f0dd335ece8" providerId="Windows Live" clId="Web-{C8F71643-2576-49F7-8D26-3ED668883963}" dt="2024-09-26T23:37:19.165" v="735"/>
        <pc:sldMkLst>
          <pc:docMk/>
          <pc:sldMk cId="2175746059" sldId="1678"/>
        </pc:sldMkLst>
      </pc:sldChg>
      <pc:sldChg chg="del">
        <pc:chgData name="Insha Ahmed" userId="e66d2f0dd335ece8" providerId="Windows Live" clId="Web-{C8F71643-2576-49F7-8D26-3ED668883963}" dt="2024-09-26T23:37:21.118" v="736"/>
        <pc:sldMkLst>
          <pc:docMk/>
          <pc:sldMk cId="2878250155" sldId="1680"/>
        </pc:sldMkLst>
      </pc:sldChg>
      <pc:sldChg chg="del">
        <pc:chgData name="Insha Ahmed" userId="e66d2f0dd335ece8" providerId="Windows Live" clId="Web-{C8F71643-2576-49F7-8D26-3ED668883963}" dt="2024-09-27T00:14:54.595" v="886"/>
        <pc:sldMkLst>
          <pc:docMk/>
          <pc:sldMk cId="337615090" sldId="1682"/>
        </pc:sldMkLst>
      </pc:sldChg>
      <pc:sldChg chg="del">
        <pc:chgData name="Insha Ahmed" userId="e66d2f0dd335ece8" providerId="Windows Live" clId="Web-{C8F71643-2576-49F7-8D26-3ED668883963}" dt="2024-09-27T00:25:30.658" v="954"/>
        <pc:sldMkLst>
          <pc:docMk/>
          <pc:sldMk cId="2937121907" sldId="1684"/>
        </pc:sldMkLst>
      </pc:sldChg>
      <pc:sldChg chg="del">
        <pc:chgData name="Insha Ahmed" userId="e66d2f0dd335ece8" providerId="Windows Live" clId="Web-{C8F71643-2576-49F7-8D26-3ED668883963}" dt="2024-09-27T00:56:29.579" v="1047"/>
        <pc:sldMkLst>
          <pc:docMk/>
          <pc:sldMk cId="4173230396" sldId="1685"/>
        </pc:sldMkLst>
      </pc:sldChg>
      <pc:sldChg chg="del">
        <pc:chgData name="Insha Ahmed" userId="e66d2f0dd335ece8" providerId="Windows Live" clId="Web-{C8F71643-2576-49F7-8D26-3ED668883963}" dt="2024-09-27T01:13:55.058" v="1131"/>
        <pc:sldMkLst>
          <pc:docMk/>
          <pc:sldMk cId="4077884744" sldId="1686"/>
        </pc:sldMkLst>
      </pc:sldChg>
      <pc:sldChg chg="del">
        <pc:chgData name="Insha Ahmed" userId="e66d2f0dd335ece8" providerId="Windows Live" clId="Web-{C8F71643-2576-49F7-8D26-3ED668883963}" dt="2024-09-27T00:14:56.221" v="887"/>
        <pc:sldMkLst>
          <pc:docMk/>
          <pc:sldMk cId="2201048797" sldId="1693"/>
        </pc:sldMkLst>
      </pc:sldChg>
      <pc:sldChg chg="del">
        <pc:chgData name="Insha Ahmed" userId="e66d2f0dd335ece8" providerId="Windows Live" clId="Web-{C8F71643-2576-49F7-8D26-3ED668883963}" dt="2024-09-27T00:25:32.595" v="955"/>
        <pc:sldMkLst>
          <pc:docMk/>
          <pc:sldMk cId="3227503849" sldId="1699"/>
        </pc:sldMkLst>
      </pc:sldChg>
      <pc:sldChg chg="del">
        <pc:chgData name="Insha Ahmed" userId="e66d2f0dd335ece8" providerId="Windows Live" clId="Web-{C8F71643-2576-49F7-8D26-3ED668883963}" dt="2024-09-27T00:56:31.189" v="1048"/>
        <pc:sldMkLst>
          <pc:docMk/>
          <pc:sldMk cId="3455615781" sldId="1701"/>
        </pc:sldMkLst>
      </pc:sldChg>
      <pc:sldChg chg="del">
        <pc:chgData name="Insha Ahmed" userId="e66d2f0dd335ece8" providerId="Windows Live" clId="Web-{C8F71643-2576-49F7-8D26-3ED668883963}" dt="2024-09-27T01:13:57.605" v="1132"/>
        <pc:sldMkLst>
          <pc:docMk/>
          <pc:sldMk cId="373980126" sldId="1705"/>
        </pc:sldMkLst>
      </pc:sldChg>
      <pc:sldChg chg="del">
        <pc:chgData name="Insha Ahmed" userId="e66d2f0dd335ece8" providerId="Windows Live" clId="Web-{C8F71643-2576-49F7-8D26-3ED668883963}" dt="2024-09-26T22:58:12.061" v="603"/>
        <pc:sldMkLst>
          <pc:docMk/>
          <pc:sldMk cId="2921447199" sldId="1713"/>
        </pc:sldMkLst>
      </pc:sldChg>
      <pc:sldChg chg="del">
        <pc:chgData name="Insha Ahmed" userId="e66d2f0dd335ece8" providerId="Windows Live" clId="Web-{C8F71643-2576-49F7-8D26-3ED668883963}" dt="2024-09-26T23:08:32.279" v="639"/>
        <pc:sldMkLst>
          <pc:docMk/>
          <pc:sldMk cId="781728038" sldId="1716"/>
        </pc:sldMkLst>
      </pc:sldChg>
      <pc:sldChg chg="del">
        <pc:chgData name="Insha Ahmed" userId="e66d2f0dd335ece8" providerId="Windows Live" clId="Web-{C8F71643-2576-49F7-8D26-3ED668883963}" dt="2024-09-26T23:08:34.764" v="640"/>
        <pc:sldMkLst>
          <pc:docMk/>
          <pc:sldMk cId="1539010157" sldId="1717"/>
        </pc:sldMkLst>
      </pc:sldChg>
      <pc:sldChg chg="del">
        <pc:chgData name="Insha Ahmed" userId="e66d2f0dd335ece8" providerId="Windows Live" clId="Web-{C8F71643-2576-49F7-8D26-3ED668883963}" dt="2024-09-26T22:44:43.557" v="560"/>
        <pc:sldMkLst>
          <pc:docMk/>
          <pc:sldMk cId="774366159" sldId="1795"/>
        </pc:sldMkLst>
      </pc:sldChg>
      <pc:sldChg chg="del">
        <pc:chgData name="Insha Ahmed" userId="e66d2f0dd335ece8" providerId="Windows Live" clId="Web-{C8F71643-2576-49F7-8D26-3ED668883963}" dt="2024-09-26T22:46:43.294" v="569"/>
        <pc:sldMkLst>
          <pc:docMk/>
          <pc:sldMk cId="3379816548" sldId="1796"/>
        </pc:sldMkLst>
      </pc:sldChg>
      <pc:sldChg chg="del">
        <pc:chgData name="Insha Ahmed" userId="e66d2f0dd335ece8" providerId="Windows Live" clId="Web-{C8F71643-2576-49F7-8D26-3ED668883963}" dt="2024-09-26T22:14:09.987" v="439"/>
        <pc:sldMkLst>
          <pc:docMk/>
          <pc:sldMk cId="1878086794" sldId="1797"/>
        </pc:sldMkLst>
      </pc:sldChg>
      <pc:sldChg chg="del">
        <pc:chgData name="Insha Ahmed" userId="e66d2f0dd335ece8" providerId="Windows Live" clId="Web-{C8F71643-2576-49F7-8D26-3ED668883963}" dt="2024-09-26T22:14:11.878" v="440"/>
        <pc:sldMkLst>
          <pc:docMk/>
          <pc:sldMk cId="3171857075" sldId="1798"/>
        </pc:sldMkLst>
      </pc:sldChg>
      <pc:sldChg chg="del">
        <pc:chgData name="Insha Ahmed" userId="e66d2f0dd335ece8" providerId="Windows Live" clId="Web-{C8F71643-2576-49F7-8D26-3ED668883963}" dt="2024-09-26T22:30:51.953" v="495"/>
        <pc:sldMkLst>
          <pc:docMk/>
          <pc:sldMk cId="4181665611" sldId="1799"/>
        </pc:sldMkLst>
      </pc:sldChg>
      <pc:sldChg chg="del">
        <pc:chgData name="Insha Ahmed" userId="e66d2f0dd335ece8" providerId="Windows Live" clId="Web-{C8F71643-2576-49F7-8D26-3ED668883963}" dt="2024-09-26T22:30:53.671" v="496"/>
        <pc:sldMkLst>
          <pc:docMk/>
          <pc:sldMk cId="3535483858" sldId="1800"/>
        </pc:sldMkLst>
      </pc:sldChg>
      <pc:sldChg chg="del">
        <pc:chgData name="Insha Ahmed" userId="e66d2f0dd335ece8" providerId="Windows Live" clId="Web-{C8F71643-2576-49F7-8D26-3ED668883963}" dt="2024-09-26T22:41:02.411" v="539"/>
        <pc:sldMkLst>
          <pc:docMk/>
          <pc:sldMk cId="2040032864" sldId="1801"/>
        </pc:sldMkLst>
      </pc:sldChg>
      <pc:sldChg chg="del">
        <pc:chgData name="Insha Ahmed" userId="e66d2f0dd335ece8" providerId="Windows Live" clId="Web-{C8F71643-2576-49F7-8D26-3ED668883963}" dt="2024-09-26T22:41:04.239" v="540"/>
        <pc:sldMkLst>
          <pc:docMk/>
          <pc:sldMk cId="3591203212" sldId="1802"/>
        </pc:sldMkLst>
      </pc:sldChg>
      <pc:sldChg chg="del">
        <pc:chgData name="Insha Ahmed" userId="e66d2f0dd335ece8" providerId="Windows Live" clId="Web-{C8F71643-2576-49F7-8D26-3ED668883963}" dt="2024-09-26T21:09:34.732" v="198"/>
        <pc:sldMkLst>
          <pc:docMk/>
          <pc:sldMk cId="3413364583" sldId="1807"/>
        </pc:sldMkLst>
      </pc:sldChg>
      <pc:sldChg chg="addSp delSp modSp">
        <pc:chgData name="Insha Ahmed" userId="e66d2f0dd335ece8" providerId="Windows Live" clId="Web-{C8F71643-2576-49F7-8D26-3ED668883963}" dt="2024-09-26T21:43:21.739" v="360" actId="14100"/>
        <pc:sldMkLst>
          <pc:docMk/>
          <pc:sldMk cId="537766456" sldId="1813"/>
        </pc:sldMkLst>
      </pc:sldChg>
      <pc:sldChg chg="del">
        <pc:chgData name="Insha Ahmed" userId="e66d2f0dd335ece8" providerId="Windows Live" clId="Web-{C8F71643-2576-49F7-8D26-3ED668883963}" dt="2024-09-26T21:09:36.404" v="199"/>
        <pc:sldMkLst>
          <pc:docMk/>
          <pc:sldMk cId="3623922009" sldId="1814"/>
        </pc:sldMkLst>
      </pc:sldChg>
      <pc:sldChg chg="del">
        <pc:chgData name="Insha Ahmed" userId="e66d2f0dd335ece8" providerId="Windows Live" clId="Web-{C8F71643-2576-49F7-8D26-3ED668883963}" dt="2024-09-26T21:27:49.231" v="242"/>
        <pc:sldMkLst>
          <pc:docMk/>
          <pc:sldMk cId="248525807" sldId="1815"/>
        </pc:sldMkLst>
      </pc:sldChg>
      <pc:sldChg chg="addSp delSp modSp add replId">
        <pc:chgData name="Insha Ahmed" userId="e66d2f0dd335ece8" providerId="Windows Live" clId="Web-{C8F71643-2576-49F7-8D26-3ED668883963}" dt="2024-09-26T21:39:06.623" v="329" actId="20577"/>
        <pc:sldMkLst>
          <pc:docMk/>
          <pc:sldMk cId="2064027211" sldId="1818"/>
        </pc:sldMkLst>
      </pc:sldChg>
      <pc:sldChg chg="modSp add replId modNotes">
        <pc:chgData name="Insha Ahmed" userId="e66d2f0dd335ece8" providerId="Windows Live" clId="Web-{C8F71643-2576-49F7-8D26-3ED668883963}" dt="2024-09-26T21:52:17.330" v="386" actId="20577"/>
        <pc:sldMkLst>
          <pc:docMk/>
          <pc:sldMk cId="1368779730" sldId="1819"/>
        </pc:sldMkLst>
      </pc:sldChg>
      <pc:sldChg chg="add del ord replId">
        <pc:chgData name="Insha Ahmed" userId="e66d2f0dd335ece8" providerId="Windows Live" clId="Web-{C8F71643-2576-49F7-8D26-3ED668883963}" dt="2024-09-26T21:39:25.342" v="331"/>
        <pc:sldMkLst>
          <pc:docMk/>
          <pc:sldMk cId="2039610345" sldId="1819"/>
        </pc:sldMkLst>
      </pc:sldChg>
      <pc:sldChg chg="add del ord replId">
        <pc:chgData name="Insha Ahmed" userId="e66d2f0dd335ece8" providerId="Windows Live" clId="Web-{C8F71643-2576-49F7-8D26-3ED668883963}" dt="2024-09-26T21:39:26.936" v="332"/>
        <pc:sldMkLst>
          <pc:docMk/>
          <pc:sldMk cId="1509446000" sldId="1820"/>
        </pc:sldMkLst>
      </pc:sldChg>
      <pc:sldChg chg="modSp add replId modNotes">
        <pc:chgData name="Insha Ahmed" userId="e66d2f0dd335ece8" providerId="Windows Live" clId="Web-{C8F71643-2576-49F7-8D26-3ED668883963}" dt="2024-09-26T21:56:54.290" v="397"/>
        <pc:sldMkLst>
          <pc:docMk/>
          <pc:sldMk cId="1890836339" sldId="1820"/>
        </pc:sldMkLst>
      </pc:sldChg>
      <pc:sldChg chg="add del replId">
        <pc:chgData name="Insha Ahmed" userId="e66d2f0dd335ece8" providerId="Windows Live" clId="Web-{C8F71643-2576-49F7-8D26-3ED668883963}" dt="2024-09-26T21:40:23.750" v="342"/>
        <pc:sldMkLst>
          <pc:docMk/>
          <pc:sldMk cId="3939885601" sldId="1820"/>
        </pc:sldMkLst>
      </pc:sldChg>
      <pc:sldChg chg="add del replId">
        <pc:chgData name="Insha Ahmed" userId="e66d2f0dd335ece8" providerId="Windows Live" clId="Web-{C8F71643-2576-49F7-8D26-3ED668883963}" dt="2024-09-26T21:41:39.158" v="352"/>
        <pc:sldMkLst>
          <pc:docMk/>
          <pc:sldMk cId="665689215" sldId="1821"/>
        </pc:sldMkLst>
      </pc:sldChg>
      <pc:sldChg chg="modSp add replId modNotes">
        <pc:chgData name="Insha Ahmed" userId="e66d2f0dd335ece8" providerId="Windows Live" clId="Web-{C8F71643-2576-49F7-8D26-3ED668883963}" dt="2024-09-26T22:13:51.393" v="436"/>
        <pc:sldMkLst>
          <pc:docMk/>
          <pc:sldMk cId="964841442" sldId="1821"/>
        </pc:sldMkLst>
      </pc:sldChg>
      <pc:sldChg chg="modSp add replId modNotes">
        <pc:chgData name="Insha Ahmed" userId="e66d2f0dd335ece8" providerId="Windows Live" clId="Web-{C8F71643-2576-49F7-8D26-3ED668883963}" dt="2024-09-26T22:13:56.362" v="438"/>
        <pc:sldMkLst>
          <pc:docMk/>
          <pc:sldMk cId="3074922982" sldId="1822"/>
        </pc:sldMkLst>
      </pc:sldChg>
      <pc:sldChg chg="add del replId">
        <pc:chgData name="Insha Ahmed" userId="e66d2f0dd335ece8" providerId="Windows Live" clId="Web-{C8F71643-2576-49F7-8D26-3ED668883963}" dt="2024-09-26T21:41:35.048" v="351"/>
        <pc:sldMkLst>
          <pc:docMk/>
          <pc:sldMk cId="3161736177" sldId="1822"/>
        </pc:sldMkLst>
      </pc:sldChg>
      <pc:sldChg chg="modSp add replId modNotes">
        <pc:chgData name="Insha Ahmed" userId="e66d2f0dd335ece8" providerId="Windows Live" clId="Web-{C8F71643-2576-49F7-8D26-3ED668883963}" dt="2024-09-26T22:30:49.937" v="494" actId="20577"/>
        <pc:sldMkLst>
          <pc:docMk/>
          <pc:sldMk cId="2424008060" sldId="1823"/>
        </pc:sldMkLst>
      </pc:sldChg>
      <pc:sldChg chg="modSp add replId modNotes">
        <pc:chgData name="Insha Ahmed" userId="e66d2f0dd335ece8" providerId="Windows Live" clId="Web-{C8F71643-2576-49F7-8D26-3ED668883963}" dt="2024-09-26T22:25:42.586" v="479" actId="20577"/>
        <pc:sldMkLst>
          <pc:docMk/>
          <pc:sldMk cId="3471222441" sldId="1824"/>
        </pc:sldMkLst>
      </pc:sldChg>
      <pc:sldChg chg="modSp modNotes">
        <pc:chgData name="Insha Ahmed" userId="e66d2f0dd335ece8" providerId="Windows Live" clId="Web-{C8F71643-2576-49F7-8D26-3ED668883963}" dt="2024-09-26T22:55:58.823" v="600" actId="20577"/>
        <pc:sldMkLst>
          <pc:docMk/>
          <pc:sldMk cId="2957795400" sldId="1825"/>
        </pc:sldMkLst>
      </pc:sldChg>
      <pc:sldChg chg="modSp modNotes">
        <pc:chgData name="Insha Ahmed" userId="e66d2f0dd335ece8" providerId="Windows Live" clId="Web-{C8F71643-2576-49F7-8D26-3ED668883963}" dt="2024-09-26T22:40:18.097" v="536" actId="20577"/>
        <pc:sldMkLst>
          <pc:docMk/>
          <pc:sldMk cId="3155672925" sldId="1826"/>
        </pc:sldMkLst>
      </pc:sldChg>
      <pc:sldChg chg="modSp modNotes">
        <pc:chgData name="Insha Ahmed" userId="e66d2f0dd335ece8" providerId="Windows Live" clId="Web-{C8F71643-2576-49F7-8D26-3ED668883963}" dt="2024-09-26T22:57:42.951" v="602"/>
        <pc:sldMkLst>
          <pc:docMk/>
          <pc:sldMk cId="353017799" sldId="1827"/>
        </pc:sldMkLst>
      </pc:sldChg>
      <pc:sldChg chg="modSp modNotes">
        <pc:chgData name="Insha Ahmed" userId="e66d2f0dd335ece8" providerId="Windows Live" clId="Web-{C8F71643-2576-49F7-8D26-3ED668883963}" dt="2024-09-26T22:46:41.763" v="568" actId="20577"/>
        <pc:sldMkLst>
          <pc:docMk/>
          <pc:sldMk cId="2364390271" sldId="1828"/>
        </pc:sldMkLst>
      </pc:sldChg>
      <pc:sldChg chg="modSp modNotes">
        <pc:chgData name="Insha Ahmed" userId="e66d2f0dd335ece8" providerId="Windows Live" clId="Web-{C8F71643-2576-49F7-8D26-3ED668883963}" dt="2024-09-26T22:55:04.885" v="592"/>
        <pc:sldMkLst>
          <pc:docMk/>
          <pc:sldMk cId="4066233539" sldId="1829"/>
        </pc:sldMkLst>
      </pc:sldChg>
      <pc:sldChg chg="modSp">
        <pc:chgData name="Insha Ahmed" userId="e66d2f0dd335ece8" providerId="Windows Live" clId="Web-{C8F71643-2576-49F7-8D26-3ED668883963}" dt="2024-09-26T22:53:48.867" v="588" actId="20577"/>
        <pc:sldMkLst>
          <pc:docMk/>
          <pc:sldMk cId="826956385" sldId="1830"/>
        </pc:sldMkLst>
      </pc:sldChg>
      <pc:sldChg chg="modSp modNotes">
        <pc:chgData name="Insha Ahmed" userId="e66d2f0dd335ece8" providerId="Windows Live" clId="Web-{C8F71643-2576-49F7-8D26-3ED668883963}" dt="2024-09-26T23:08:26.654" v="638"/>
        <pc:sldMkLst>
          <pc:docMk/>
          <pc:sldMk cId="2557339524" sldId="1831"/>
        </pc:sldMkLst>
      </pc:sldChg>
      <pc:sldChg chg="modSp modNotes">
        <pc:chgData name="Insha Ahmed" userId="e66d2f0dd335ece8" providerId="Windows Live" clId="Web-{C8F71643-2576-49F7-8D26-3ED668883963}" dt="2024-09-26T23:06:23.417" v="632"/>
        <pc:sldMkLst>
          <pc:docMk/>
          <pc:sldMk cId="3750996988" sldId="1832"/>
        </pc:sldMkLst>
      </pc:sldChg>
      <pc:sldChg chg="modSp modNotes">
        <pc:chgData name="Insha Ahmed" userId="e66d2f0dd335ece8" providerId="Windows Live" clId="Web-{C8F71643-2576-49F7-8D26-3ED668883963}" dt="2024-09-26T23:26:06.852" v="685"/>
        <pc:sldMkLst>
          <pc:docMk/>
          <pc:sldMk cId="3557373541" sldId="1833"/>
        </pc:sldMkLst>
      </pc:sldChg>
      <pc:sldChg chg="addSp delSp modSp modNotes">
        <pc:chgData name="Insha Ahmed" userId="e66d2f0dd335ece8" providerId="Windows Live" clId="Web-{C8F71643-2576-49F7-8D26-3ED668883963}" dt="2024-09-26T23:19:17.342" v="670" actId="20577"/>
        <pc:sldMkLst>
          <pc:docMk/>
          <pc:sldMk cId="2435746130" sldId="1834"/>
        </pc:sldMkLst>
      </pc:sldChg>
      <pc:sldChg chg="modSp modNotes">
        <pc:chgData name="Insha Ahmed" userId="e66d2f0dd335ece8" providerId="Windows Live" clId="Web-{C8F71643-2576-49F7-8D26-3ED668883963}" dt="2024-09-26T23:33:15.722" v="713" actId="20577"/>
        <pc:sldMkLst>
          <pc:docMk/>
          <pc:sldMk cId="466815181" sldId="1835"/>
        </pc:sldMkLst>
      </pc:sldChg>
      <pc:sldChg chg="modSp modNotes">
        <pc:chgData name="Insha Ahmed" userId="e66d2f0dd335ece8" providerId="Windows Live" clId="Web-{C8F71643-2576-49F7-8D26-3ED668883963}" dt="2024-09-26T23:37:07.759" v="734" actId="20577"/>
        <pc:sldMkLst>
          <pc:docMk/>
          <pc:sldMk cId="2365586392" sldId="1836"/>
        </pc:sldMkLst>
      </pc:sldChg>
      <pc:sldChg chg="modSp modNotes">
        <pc:chgData name="Insha Ahmed" userId="e66d2f0dd335ece8" providerId="Windows Live" clId="Web-{C8F71643-2576-49F7-8D26-3ED668883963}" dt="2024-09-27T00:09:19.962" v="882" actId="20577"/>
        <pc:sldMkLst>
          <pc:docMk/>
          <pc:sldMk cId="2809172456" sldId="1837"/>
        </pc:sldMkLst>
      </pc:sldChg>
      <pc:sldChg chg="modSp modNotes">
        <pc:chgData name="Insha Ahmed" userId="e66d2f0dd335ece8" providerId="Windows Live" clId="Web-{C8F71643-2576-49F7-8D26-3ED668883963}" dt="2024-09-27T00:14:49.298" v="885"/>
        <pc:sldMkLst>
          <pc:docMk/>
          <pc:sldMk cId="1712345354" sldId="1838"/>
        </pc:sldMkLst>
      </pc:sldChg>
      <pc:sldChg chg="modSp modNotes">
        <pc:chgData name="Insha Ahmed" userId="e66d2f0dd335ece8" providerId="Windows Live" clId="Web-{C8F71643-2576-49F7-8D26-3ED668883963}" dt="2024-09-27T00:25:15.736" v="953" actId="20577"/>
        <pc:sldMkLst>
          <pc:docMk/>
          <pc:sldMk cId="60175855" sldId="1839"/>
        </pc:sldMkLst>
      </pc:sldChg>
      <pc:sldChg chg="modSp modNotes">
        <pc:chgData name="Insha Ahmed" userId="e66d2f0dd335ece8" providerId="Windows Live" clId="Web-{C8F71643-2576-49F7-8D26-3ED668883963}" dt="2024-09-27T00:20:53.839" v="923" actId="20577"/>
        <pc:sldMkLst>
          <pc:docMk/>
          <pc:sldMk cId="3190988963" sldId="1840"/>
        </pc:sldMkLst>
      </pc:sldChg>
      <pc:sldChg chg="modSp modNotes">
        <pc:chgData name="Insha Ahmed" userId="e66d2f0dd335ece8" providerId="Windows Live" clId="Web-{C8F71643-2576-49F7-8D26-3ED668883963}" dt="2024-09-27T00:47:10.847" v="1029"/>
        <pc:sldMkLst>
          <pc:docMk/>
          <pc:sldMk cId="3736359649" sldId="1841"/>
        </pc:sldMkLst>
      </pc:sldChg>
      <pc:sldChg chg="modSp modNotes">
        <pc:chgData name="Insha Ahmed" userId="e66d2f0dd335ece8" providerId="Windows Live" clId="Web-{C8F71643-2576-49F7-8D26-3ED668883963}" dt="2024-09-27T00:56:24.986" v="1046"/>
        <pc:sldMkLst>
          <pc:docMk/>
          <pc:sldMk cId="62850882" sldId="1842"/>
        </pc:sldMkLst>
      </pc:sldChg>
      <pc:sldChg chg="modSp modNotes">
        <pc:chgData name="Insha Ahmed" userId="e66d2f0dd335ece8" providerId="Windows Live" clId="Web-{C8F71643-2576-49F7-8D26-3ED668883963}" dt="2024-09-27T01:06:28.453" v="1095" actId="20577"/>
        <pc:sldMkLst>
          <pc:docMk/>
          <pc:sldMk cId="164971763" sldId="1843"/>
        </pc:sldMkLst>
      </pc:sldChg>
      <pc:sldChg chg="modSp modNotes">
        <pc:chgData name="Insha Ahmed" userId="e66d2f0dd335ece8" providerId="Windows Live" clId="Web-{C8F71643-2576-49F7-8D26-3ED668883963}" dt="2024-09-27T01:13:53.027" v="1130"/>
        <pc:sldMkLst>
          <pc:docMk/>
          <pc:sldMk cId="303862669" sldId="1844"/>
        </pc:sldMkLst>
      </pc:sldChg>
    </pc:docChg>
  </pc:docChgLst>
  <pc:docChgLst>
    <pc:chgData name="Faizan Karim" userId="48c8ba92fda0d8b0" providerId="LiveId" clId="{A4EF4373-D6A0-404A-B714-41EA3639A52B}"/>
    <pc:docChg chg="undo redo custSel addSld delSld modSld sldOrd delMainMaster modMainMaster addSection delSection modSection">
      <pc:chgData name="Faizan Karim" userId="48c8ba92fda0d8b0" providerId="LiveId" clId="{A4EF4373-D6A0-404A-B714-41EA3639A52B}" dt="2024-10-07T03:51:29.392" v="14541"/>
      <pc:docMkLst>
        <pc:docMk/>
      </pc:docMkLst>
      <pc:sldChg chg="modSp add del mod">
        <pc:chgData name="Faizan Karim" userId="48c8ba92fda0d8b0" providerId="LiveId" clId="{A4EF4373-D6A0-404A-B714-41EA3639A52B}" dt="2024-09-08T17:19:26.475" v="1528" actId="47"/>
        <pc:sldMkLst>
          <pc:docMk/>
          <pc:sldMk cId="0" sldId="256"/>
        </pc:sldMkLst>
      </pc:sldChg>
      <pc:sldChg chg="add del">
        <pc:chgData name="Faizan Karim" userId="48c8ba92fda0d8b0" providerId="LiveId" clId="{A4EF4373-D6A0-404A-B714-41EA3639A52B}" dt="2024-09-08T18:18:42.141" v="2059" actId="47"/>
        <pc:sldMkLst>
          <pc:docMk/>
          <pc:sldMk cId="0" sldId="282"/>
        </pc:sldMkLst>
      </pc:sldChg>
      <pc:sldChg chg="modSp mod modTransition setBg">
        <pc:chgData name="Faizan Karim" userId="48c8ba92fda0d8b0" providerId="LiveId" clId="{A4EF4373-D6A0-404A-B714-41EA3639A52B}" dt="2024-09-25T17:58:46.393" v="11923" actId="1076"/>
        <pc:sldMkLst>
          <pc:docMk/>
          <pc:sldMk cId="3656772840" sldId="301"/>
        </pc:sldMkLst>
      </pc:sldChg>
      <pc:sldChg chg="del">
        <pc:chgData name="Faizan Karim" userId="48c8ba92fda0d8b0" providerId="LiveId" clId="{A4EF4373-D6A0-404A-B714-41EA3639A52B}" dt="2024-09-09T06:43:08.539" v="2690"/>
        <pc:sldMkLst>
          <pc:docMk/>
          <pc:sldMk cId="921897308" sldId="304"/>
        </pc:sldMkLst>
      </pc:sldChg>
      <pc:sldChg chg="del">
        <pc:chgData name="Faizan Karim" userId="48c8ba92fda0d8b0" providerId="LiveId" clId="{A4EF4373-D6A0-404A-B714-41EA3639A52B}" dt="2024-09-09T06:43:08.539" v="2690"/>
        <pc:sldMkLst>
          <pc:docMk/>
          <pc:sldMk cId="1589146200" sldId="412"/>
        </pc:sldMkLst>
      </pc:sldChg>
      <pc:sldChg chg="del">
        <pc:chgData name="Faizan Karim" userId="48c8ba92fda0d8b0" providerId="LiveId" clId="{A4EF4373-D6A0-404A-B714-41EA3639A52B}" dt="2024-09-09T06:43:08.539" v="2690"/>
        <pc:sldMkLst>
          <pc:docMk/>
          <pc:sldMk cId="4064851499" sldId="413"/>
        </pc:sldMkLst>
      </pc:sldChg>
      <pc:sldChg chg="del">
        <pc:chgData name="Faizan Karim" userId="48c8ba92fda0d8b0" providerId="LiveId" clId="{A4EF4373-D6A0-404A-B714-41EA3639A52B}" dt="2024-09-09T06:43:08.539" v="2690"/>
        <pc:sldMkLst>
          <pc:docMk/>
          <pc:sldMk cId="391183625" sldId="414"/>
        </pc:sldMkLst>
      </pc:sldChg>
      <pc:sldChg chg="modTransition setBg">
        <pc:chgData name="Faizan Karim" userId="48c8ba92fda0d8b0" providerId="LiveId" clId="{A4EF4373-D6A0-404A-B714-41EA3639A52B}" dt="2024-09-19T18:26:23.975" v="6806"/>
        <pc:sldMkLst>
          <pc:docMk/>
          <pc:sldMk cId="3071345316" sldId="1119"/>
        </pc:sldMkLst>
      </pc:sldChg>
      <pc:sldChg chg="modTransition setBg">
        <pc:chgData name="Faizan Karim" userId="48c8ba92fda0d8b0" providerId="LiveId" clId="{A4EF4373-D6A0-404A-B714-41EA3639A52B}" dt="2024-09-19T15:33:45.560" v="6715"/>
        <pc:sldMkLst>
          <pc:docMk/>
          <pc:sldMk cId="402586663" sldId="1429"/>
        </pc:sldMkLst>
      </pc:sldChg>
      <pc:sldChg chg="modSp mod">
        <pc:chgData name="Faizan Karim" userId="48c8ba92fda0d8b0" providerId="LiveId" clId="{A4EF4373-D6A0-404A-B714-41EA3639A52B}" dt="2024-09-10T06:53:17.464" v="2721" actId="2711"/>
        <pc:sldMkLst>
          <pc:docMk/>
          <pc:sldMk cId="3275098994" sldId="1431"/>
        </pc:sldMkLst>
      </pc:sldChg>
      <pc:sldChg chg="addSp delSp modSp del mod ord modTransition setBg modNotes">
        <pc:chgData name="Faizan Karim" userId="48c8ba92fda0d8b0" providerId="LiveId" clId="{A4EF4373-D6A0-404A-B714-41EA3639A52B}" dt="2024-09-27T05:57:01.572" v="14166" actId="47"/>
        <pc:sldMkLst>
          <pc:docMk/>
          <pc:sldMk cId="3337163713" sldId="1433"/>
        </pc:sldMkLst>
      </pc:sldChg>
      <pc:sldChg chg="addSp delSp modSp del mod modTransition setBg modNotesTx">
        <pc:chgData name="Faizan Karim" userId="48c8ba92fda0d8b0" providerId="LiveId" clId="{A4EF4373-D6A0-404A-B714-41EA3639A52B}" dt="2024-09-16T19:53:50.916" v="5096" actId="2696"/>
        <pc:sldMkLst>
          <pc:docMk/>
          <pc:sldMk cId="2433275950" sldId="1434"/>
        </pc:sldMkLst>
      </pc:sldChg>
      <pc:sldChg chg="modSp del modTransition setBg">
        <pc:chgData name="Faizan Karim" userId="48c8ba92fda0d8b0" providerId="LiveId" clId="{A4EF4373-D6A0-404A-B714-41EA3639A52B}" dt="2024-09-22T12:39:05.058" v="7874" actId="2696"/>
        <pc:sldMkLst>
          <pc:docMk/>
          <pc:sldMk cId="345361654" sldId="1435"/>
        </pc:sldMkLst>
      </pc:sldChg>
      <pc:sldChg chg="modSp add mod">
        <pc:chgData name="Faizan Karim" userId="48c8ba92fda0d8b0" providerId="LiveId" clId="{A4EF4373-D6A0-404A-B714-41EA3639A52B}" dt="2024-09-25T17:18:36.624" v="11636" actId="1076"/>
        <pc:sldMkLst>
          <pc:docMk/>
          <pc:sldMk cId="2492019695" sldId="1435"/>
        </pc:sldMkLst>
      </pc:sldChg>
      <pc:sldChg chg="addSp delSp modSp mod modTransition setBg modNotesTx">
        <pc:chgData name="Faizan Karim" userId="48c8ba92fda0d8b0" providerId="LiveId" clId="{A4EF4373-D6A0-404A-B714-41EA3639A52B}" dt="2024-09-22T13:01:13.988" v="8101" actId="21"/>
        <pc:sldMkLst>
          <pc:docMk/>
          <pc:sldMk cId="329116932" sldId="1436"/>
        </pc:sldMkLst>
      </pc:sldChg>
      <pc:sldChg chg="modSp mod modTransition setBg">
        <pc:chgData name="Faizan Karim" userId="48c8ba92fda0d8b0" providerId="LiveId" clId="{A4EF4373-D6A0-404A-B714-41EA3639A52B}" dt="2024-09-25T17:24:43.467" v="11662" actId="2711"/>
        <pc:sldMkLst>
          <pc:docMk/>
          <pc:sldMk cId="4201746361" sldId="1437"/>
        </pc:sldMkLst>
      </pc:sldChg>
      <pc:sldChg chg="modSp mod modTransition setBg">
        <pc:chgData name="Faizan Karim" userId="48c8ba92fda0d8b0" providerId="LiveId" clId="{A4EF4373-D6A0-404A-B714-41EA3639A52B}" dt="2024-09-25T17:27:54.353" v="11676" actId="2711"/>
        <pc:sldMkLst>
          <pc:docMk/>
          <pc:sldMk cId="194746407" sldId="1438"/>
        </pc:sldMkLst>
      </pc:sldChg>
      <pc:sldChg chg="modSp mod modTransition setBg modNotes">
        <pc:chgData name="Faizan Karim" userId="48c8ba92fda0d8b0" providerId="LiveId" clId="{A4EF4373-D6A0-404A-B714-41EA3639A52B}" dt="2024-09-25T17:30:05.428" v="11691" actId="113"/>
        <pc:sldMkLst>
          <pc:docMk/>
          <pc:sldMk cId="1265758601" sldId="1439"/>
        </pc:sldMkLst>
      </pc:sldChg>
      <pc:sldChg chg="modSp ord modTransition setBg">
        <pc:chgData name="Faizan Karim" userId="48c8ba92fda0d8b0" providerId="LiveId" clId="{A4EF4373-D6A0-404A-B714-41EA3639A52B}" dt="2024-09-19T19:20:03.594" v="7048" actId="12100"/>
        <pc:sldMkLst>
          <pc:docMk/>
          <pc:sldMk cId="1559702586" sldId="1441"/>
        </pc:sldMkLst>
      </pc:sldChg>
      <pc:sldChg chg="modSp mod ord modTransition setBg">
        <pc:chgData name="Faizan Karim" userId="48c8ba92fda0d8b0" providerId="LiveId" clId="{A4EF4373-D6A0-404A-B714-41EA3639A52B}" dt="2024-09-19T18:26:23.975" v="6806"/>
        <pc:sldMkLst>
          <pc:docMk/>
          <pc:sldMk cId="607242680" sldId="1443"/>
        </pc:sldMkLst>
      </pc:sldChg>
      <pc:sldChg chg="modSp mod modTransition setBg">
        <pc:chgData name="Faizan Karim" userId="48c8ba92fda0d8b0" providerId="LiveId" clId="{A4EF4373-D6A0-404A-B714-41EA3639A52B}" dt="2024-09-25T17:54:56.819" v="11867" actId="113"/>
        <pc:sldMkLst>
          <pc:docMk/>
          <pc:sldMk cId="1242719266" sldId="1451"/>
        </pc:sldMkLst>
      </pc:sldChg>
      <pc:sldChg chg="modSp mod modTransition setBg">
        <pc:chgData name="Faizan Karim" userId="48c8ba92fda0d8b0" providerId="LiveId" clId="{A4EF4373-D6A0-404A-B714-41EA3639A52B}" dt="2024-09-25T17:56:07.954" v="11879" actId="2711"/>
        <pc:sldMkLst>
          <pc:docMk/>
          <pc:sldMk cId="639367427" sldId="1452"/>
        </pc:sldMkLst>
      </pc:sldChg>
      <pc:sldChg chg="modSp mod modTransition setBg">
        <pc:chgData name="Faizan Karim" userId="48c8ba92fda0d8b0" providerId="LiveId" clId="{A4EF4373-D6A0-404A-B714-41EA3639A52B}" dt="2024-09-25T17:56:55.998" v="11885" actId="113"/>
        <pc:sldMkLst>
          <pc:docMk/>
          <pc:sldMk cId="1928853875" sldId="1454"/>
        </pc:sldMkLst>
      </pc:sldChg>
      <pc:sldChg chg="modSp mod modTransition setBg">
        <pc:chgData name="Faizan Karim" userId="48c8ba92fda0d8b0" providerId="LiveId" clId="{A4EF4373-D6A0-404A-B714-41EA3639A52B}" dt="2024-09-25T17:57:37.198" v="11893" actId="2711"/>
        <pc:sldMkLst>
          <pc:docMk/>
          <pc:sldMk cId="189816720" sldId="1455"/>
        </pc:sldMkLst>
      </pc:sldChg>
      <pc:sldChg chg="modSp mod modTransition setBg">
        <pc:chgData name="Faizan Karim" userId="48c8ba92fda0d8b0" providerId="LiveId" clId="{A4EF4373-D6A0-404A-B714-41EA3639A52B}" dt="2024-09-25T17:57:53.647" v="11896" actId="113"/>
        <pc:sldMkLst>
          <pc:docMk/>
          <pc:sldMk cId="1045933060" sldId="1456"/>
        </pc:sldMkLst>
      </pc:sldChg>
      <pc:sldChg chg="addSp delSp modSp del mod modTransition setBg">
        <pc:chgData name="Faizan Karim" userId="48c8ba92fda0d8b0" providerId="LiveId" clId="{A4EF4373-D6A0-404A-B714-41EA3639A52B}" dt="2024-09-18T19:25:27.356" v="5243" actId="47"/>
        <pc:sldMkLst>
          <pc:docMk/>
          <pc:sldMk cId="4018566841" sldId="1457"/>
        </pc:sldMkLst>
      </pc:sldChg>
      <pc:sldChg chg="modSp del mod modTransition setBg">
        <pc:chgData name="Faizan Karim" userId="48c8ba92fda0d8b0" providerId="LiveId" clId="{A4EF4373-D6A0-404A-B714-41EA3639A52B}" dt="2024-09-18T19:10:38.679" v="5226" actId="47"/>
        <pc:sldMkLst>
          <pc:docMk/>
          <pc:sldMk cId="617324489" sldId="1458"/>
        </pc:sldMkLst>
      </pc:sldChg>
      <pc:sldChg chg="modSp mod modTransition setBg">
        <pc:chgData name="Faizan Karim" userId="48c8ba92fda0d8b0" providerId="LiveId" clId="{A4EF4373-D6A0-404A-B714-41EA3639A52B}" dt="2024-09-25T18:01:07.451" v="11928" actId="14100"/>
        <pc:sldMkLst>
          <pc:docMk/>
          <pc:sldMk cId="1338117092" sldId="1459"/>
        </pc:sldMkLst>
      </pc:sldChg>
      <pc:sldChg chg="modSp mod modTransition setBg">
        <pc:chgData name="Faizan Karim" userId="48c8ba92fda0d8b0" providerId="LiveId" clId="{A4EF4373-D6A0-404A-B714-41EA3639A52B}" dt="2024-09-25T18:01:19.076" v="11929" actId="14100"/>
        <pc:sldMkLst>
          <pc:docMk/>
          <pc:sldMk cId="2354522883" sldId="1460"/>
        </pc:sldMkLst>
      </pc:sldChg>
      <pc:sldChg chg="modTransition setBg">
        <pc:chgData name="Faizan Karim" userId="48c8ba92fda0d8b0" providerId="LiveId" clId="{A4EF4373-D6A0-404A-B714-41EA3639A52B}" dt="2024-09-13T06:19:47.953" v="4396"/>
        <pc:sldMkLst>
          <pc:docMk/>
          <pc:sldMk cId="301441425" sldId="1461"/>
        </pc:sldMkLst>
      </pc:sldChg>
      <pc:sldChg chg="modTransition setBg">
        <pc:chgData name="Faizan Karim" userId="48c8ba92fda0d8b0" providerId="LiveId" clId="{A4EF4373-D6A0-404A-B714-41EA3639A52B}" dt="2024-09-13T06:19:47.953" v="4396"/>
        <pc:sldMkLst>
          <pc:docMk/>
          <pc:sldMk cId="4089727758" sldId="1462"/>
        </pc:sldMkLst>
      </pc:sldChg>
      <pc:sldChg chg="modSp modTransition setBg">
        <pc:chgData name="Faizan Karim" userId="48c8ba92fda0d8b0" providerId="LiveId" clId="{A4EF4373-D6A0-404A-B714-41EA3639A52B}" dt="2024-09-26T15:13:55.693" v="12582" actId="120"/>
        <pc:sldMkLst>
          <pc:docMk/>
          <pc:sldMk cId="1824063773" sldId="1463"/>
        </pc:sldMkLst>
      </pc:sldChg>
      <pc:sldChg chg="addSp delSp modSp mod modTransition setBg">
        <pc:chgData name="Faizan Karim" userId="48c8ba92fda0d8b0" providerId="LiveId" clId="{A4EF4373-D6A0-404A-B714-41EA3639A52B}" dt="2024-09-26T15:13:49.202" v="12581" actId="120"/>
        <pc:sldMkLst>
          <pc:docMk/>
          <pc:sldMk cId="3092772826" sldId="1464"/>
        </pc:sldMkLst>
      </pc:sldChg>
      <pc:sldChg chg="modSp mod modTransition setBg modNotesTx">
        <pc:chgData name="Faizan Karim" userId="48c8ba92fda0d8b0" providerId="LiveId" clId="{A4EF4373-D6A0-404A-B714-41EA3639A52B}" dt="2024-09-20T12:38:54.682" v="7445"/>
        <pc:sldMkLst>
          <pc:docMk/>
          <pc:sldMk cId="892375763" sldId="1465"/>
        </pc:sldMkLst>
      </pc:sldChg>
      <pc:sldChg chg="modSp mod modTransition setBg modNotesTx">
        <pc:chgData name="Faizan Karim" userId="48c8ba92fda0d8b0" providerId="LiveId" clId="{A4EF4373-D6A0-404A-B714-41EA3639A52B}" dt="2024-09-20T12:38:36.708" v="7444"/>
        <pc:sldMkLst>
          <pc:docMk/>
          <pc:sldMk cId="405816380" sldId="1466"/>
        </pc:sldMkLst>
      </pc:sldChg>
      <pc:sldChg chg="addSp delSp modSp mod modTransition setBg modNotes">
        <pc:chgData name="Faizan Karim" userId="48c8ba92fda0d8b0" providerId="LiveId" clId="{A4EF4373-D6A0-404A-B714-41EA3639A52B}" dt="2024-09-25T17:25:49.149" v="11668" actId="2711"/>
        <pc:sldMkLst>
          <pc:docMk/>
          <pc:sldMk cId="589448999" sldId="1467"/>
        </pc:sldMkLst>
      </pc:sldChg>
      <pc:sldChg chg="modSp modTransition setBg">
        <pc:chgData name="Faizan Karim" userId="48c8ba92fda0d8b0" providerId="LiveId" clId="{A4EF4373-D6A0-404A-B714-41EA3639A52B}" dt="2024-09-19T19:16:33.388" v="7033" actId="12100"/>
        <pc:sldMkLst>
          <pc:docMk/>
          <pc:sldMk cId="3020228855" sldId="1468"/>
        </pc:sldMkLst>
      </pc:sldChg>
      <pc:sldChg chg="modSp mod modTransition setBg">
        <pc:chgData name="Faizan Karim" userId="48c8ba92fda0d8b0" providerId="LiveId" clId="{A4EF4373-D6A0-404A-B714-41EA3639A52B}" dt="2024-09-25T17:28:13.200" v="11678" actId="2711"/>
        <pc:sldMkLst>
          <pc:docMk/>
          <pc:sldMk cId="2522691083" sldId="1469"/>
        </pc:sldMkLst>
      </pc:sldChg>
      <pc:sldChg chg="modSp mod modTransition setBg">
        <pc:chgData name="Faizan Karim" userId="48c8ba92fda0d8b0" providerId="LiveId" clId="{A4EF4373-D6A0-404A-B714-41EA3639A52B}" dt="2024-09-25T17:28:03.246" v="11677" actId="2711"/>
        <pc:sldMkLst>
          <pc:docMk/>
          <pc:sldMk cId="1423022774" sldId="1470"/>
        </pc:sldMkLst>
      </pc:sldChg>
      <pc:sldChg chg="modSp mod modTransition setBg">
        <pc:chgData name="Faizan Karim" userId="48c8ba92fda0d8b0" providerId="LiveId" clId="{A4EF4373-D6A0-404A-B714-41EA3639A52B}" dt="2024-09-25T17:30:48.718" v="11696" actId="2711"/>
        <pc:sldMkLst>
          <pc:docMk/>
          <pc:sldMk cId="2456896321" sldId="1471"/>
        </pc:sldMkLst>
      </pc:sldChg>
      <pc:sldChg chg="modSp mod modTransition setBg modNotes">
        <pc:chgData name="Faizan Karim" userId="48c8ba92fda0d8b0" providerId="LiveId" clId="{A4EF4373-D6A0-404A-B714-41EA3639A52B}" dt="2024-09-25T17:30:38.956" v="11694" actId="2711"/>
        <pc:sldMkLst>
          <pc:docMk/>
          <pc:sldMk cId="4097409746" sldId="1472"/>
        </pc:sldMkLst>
      </pc:sldChg>
      <pc:sldChg chg="addSp delSp modSp mod modTransition setBg modClrScheme chgLayout">
        <pc:chgData name="Faizan Karim" userId="48c8ba92fda0d8b0" providerId="LiveId" clId="{A4EF4373-D6A0-404A-B714-41EA3639A52B}" dt="2024-09-27T08:37:17.615" v="14190" actId="2711"/>
        <pc:sldMkLst>
          <pc:docMk/>
          <pc:sldMk cId="1656210443" sldId="1473"/>
        </pc:sldMkLst>
      </pc:sldChg>
      <pc:sldChg chg="modSp mod ord modTransition setBg modNotesTx">
        <pc:chgData name="Faizan Karim" userId="48c8ba92fda0d8b0" providerId="LiveId" clId="{A4EF4373-D6A0-404A-B714-41EA3639A52B}" dt="2024-09-25T08:46:37.962" v="10906" actId="2711"/>
        <pc:sldMkLst>
          <pc:docMk/>
          <pc:sldMk cId="2075785154" sldId="1474"/>
        </pc:sldMkLst>
      </pc:sldChg>
      <pc:sldChg chg="modSp del mod modTransition setBg">
        <pc:chgData name="Faizan Karim" userId="48c8ba92fda0d8b0" providerId="LiveId" clId="{A4EF4373-D6A0-404A-B714-41EA3639A52B}" dt="2024-09-18T18:59:10.816" v="5136" actId="47"/>
        <pc:sldMkLst>
          <pc:docMk/>
          <pc:sldMk cId="4088465078" sldId="1475"/>
        </pc:sldMkLst>
      </pc:sldChg>
      <pc:sldChg chg="modSp del mod ord modTransition setBg modNotesTx">
        <pc:chgData name="Faizan Karim" userId="48c8ba92fda0d8b0" providerId="LiveId" clId="{A4EF4373-D6A0-404A-B714-41EA3639A52B}" dt="2024-09-18T19:02:26.580" v="5178" actId="2696"/>
        <pc:sldMkLst>
          <pc:docMk/>
          <pc:sldMk cId="3618513296" sldId="1476"/>
        </pc:sldMkLst>
      </pc:sldChg>
      <pc:sldChg chg="addSp delSp modSp del mod modTransition setBg modNotesTx">
        <pc:chgData name="Faizan Karim" userId="48c8ba92fda0d8b0" providerId="LiveId" clId="{A4EF4373-D6A0-404A-B714-41EA3639A52B}" dt="2024-09-19T11:26:16.113" v="5735" actId="47"/>
        <pc:sldMkLst>
          <pc:docMk/>
          <pc:sldMk cId="3055198441" sldId="1477"/>
        </pc:sldMkLst>
      </pc:sldChg>
      <pc:sldChg chg="addSp delSp modSp new del mod">
        <pc:chgData name="Faizan Karim" userId="48c8ba92fda0d8b0" providerId="LiveId" clId="{A4EF4373-D6A0-404A-B714-41EA3639A52B}" dt="2024-09-05T20:26:05.136" v="675" actId="47"/>
        <pc:sldMkLst>
          <pc:docMk/>
          <pc:sldMk cId="1353748482" sldId="1478"/>
        </pc:sldMkLst>
      </pc:sldChg>
      <pc:sldChg chg="modSp new del mod modTransition modShow">
        <pc:chgData name="Faizan Karim" userId="48c8ba92fda0d8b0" providerId="LiveId" clId="{A4EF4373-D6A0-404A-B714-41EA3639A52B}" dt="2024-09-12T18:17:13.365" v="4224" actId="2696"/>
        <pc:sldMkLst>
          <pc:docMk/>
          <pc:sldMk cId="2360398345" sldId="1479"/>
        </pc:sldMkLst>
      </pc:sldChg>
      <pc:sldChg chg="new del">
        <pc:chgData name="Faizan Karim" userId="48c8ba92fda0d8b0" providerId="LiveId" clId="{A4EF4373-D6A0-404A-B714-41EA3639A52B}" dt="2024-09-05T20:11:05.795" v="641" actId="47"/>
        <pc:sldMkLst>
          <pc:docMk/>
          <pc:sldMk cId="725320587" sldId="1480"/>
        </pc:sldMkLst>
      </pc:sldChg>
      <pc:sldChg chg="modSp add del mod modTransition setBg">
        <pc:chgData name="Faizan Karim" userId="48c8ba92fda0d8b0" providerId="LiveId" clId="{A4EF4373-D6A0-404A-B714-41EA3639A52B}" dt="2024-09-18T19:10:38.679" v="5226" actId="47"/>
        <pc:sldMkLst>
          <pc:docMk/>
          <pc:sldMk cId="3819325808" sldId="1481"/>
        </pc:sldMkLst>
      </pc:sldChg>
      <pc:sldChg chg="modSp add del mod modTransition setBg">
        <pc:chgData name="Faizan Karim" userId="48c8ba92fda0d8b0" providerId="LiveId" clId="{A4EF4373-D6A0-404A-B714-41EA3639A52B}" dt="2024-09-18T19:10:38.679" v="5226" actId="47"/>
        <pc:sldMkLst>
          <pc:docMk/>
          <pc:sldMk cId="2507947805" sldId="1482"/>
        </pc:sldMkLst>
      </pc:sldChg>
      <pc:sldChg chg="modSp add del mod modTransition setBg">
        <pc:chgData name="Faizan Karim" userId="48c8ba92fda0d8b0" providerId="LiveId" clId="{A4EF4373-D6A0-404A-B714-41EA3639A52B}" dt="2024-09-18T19:10:38.679" v="5226" actId="47"/>
        <pc:sldMkLst>
          <pc:docMk/>
          <pc:sldMk cId="2735915962" sldId="1483"/>
        </pc:sldMkLst>
      </pc:sldChg>
      <pc:sldChg chg="new del">
        <pc:chgData name="Faizan Karim" userId="48c8ba92fda0d8b0" providerId="LiveId" clId="{A4EF4373-D6A0-404A-B714-41EA3639A52B}" dt="2024-09-05T20:00:37.271" v="589" actId="47"/>
        <pc:sldMkLst>
          <pc:docMk/>
          <pc:sldMk cId="1131827597" sldId="1484"/>
        </pc:sldMkLst>
      </pc:sldChg>
      <pc:sldChg chg="addSp modSp add mod modTransition setBg">
        <pc:chgData name="Faizan Karim" userId="48c8ba92fda0d8b0" providerId="LiveId" clId="{A4EF4373-D6A0-404A-B714-41EA3639A52B}" dt="2024-09-25T16:00:27.301" v="10940" actId="2711"/>
        <pc:sldMkLst>
          <pc:docMk/>
          <pc:sldMk cId="4132659417" sldId="1484"/>
        </pc:sldMkLst>
      </pc:sldChg>
      <pc:sldChg chg="addSp modSp add mod modTransition setBg">
        <pc:chgData name="Faizan Karim" userId="48c8ba92fda0d8b0" providerId="LiveId" clId="{A4EF4373-D6A0-404A-B714-41EA3639A52B}" dt="2024-09-25T17:02:59.468" v="11572" actId="2711"/>
        <pc:sldMkLst>
          <pc:docMk/>
          <pc:sldMk cId="2268687271" sldId="1485"/>
        </pc:sldMkLst>
      </pc:sldChg>
      <pc:sldChg chg="addSp modSp add mod modTransition setBg">
        <pc:chgData name="Faizan Karim" userId="48c8ba92fda0d8b0" providerId="LiveId" clId="{A4EF4373-D6A0-404A-B714-41EA3639A52B}" dt="2024-09-25T17:18:12.332" v="11633" actId="2711"/>
        <pc:sldMkLst>
          <pc:docMk/>
          <pc:sldMk cId="2177083594" sldId="1486"/>
        </pc:sldMkLst>
      </pc:sldChg>
      <pc:sldChg chg="addSp modSp add mod modTransition setBg">
        <pc:chgData name="Faizan Karim" userId="48c8ba92fda0d8b0" providerId="LiveId" clId="{A4EF4373-D6A0-404A-B714-41EA3639A52B}" dt="2024-09-25T17:24:01.015" v="11657" actId="1076"/>
        <pc:sldMkLst>
          <pc:docMk/>
          <pc:sldMk cId="3546838502" sldId="1487"/>
        </pc:sldMkLst>
      </pc:sldChg>
      <pc:sldChg chg="addSp modSp add mod modTransition setBg">
        <pc:chgData name="Faizan Karim" userId="48c8ba92fda0d8b0" providerId="LiveId" clId="{A4EF4373-D6A0-404A-B714-41EA3639A52B}" dt="2024-09-25T17:24:23.622" v="11659" actId="2711"/>
        <pc:sldMkLst>
          <pc:docMk/>
          <pc:sldMk cId="2019171736" sldId="1488"/>
        </pc:sldMkLst>
      </pc:sldChg>
      <pc:sldChg chg="addSp modSp add mod modTransition setBg">
        <pc:chgData name="Faizan Karim" userId="48c8ba92fda0d8b0" providerId="LiveId" clId="{A4EF4373-D6A0-404A-B714-41EA3639A52B}" dt="2024-09-25T17:27:36.152" v="11674" actId="2711"/>
        <pc:sldMkLst>
          <pc:docMk/>
          <pc:sldMk cId="3987017783" sldId="1489"/>
        </pc:sldMkLst>
      </pc:sldChg>
      <pc:sldChg chg="addSp modSp add mod modTransition setBg">
        <pc:chgData name="Faizan Karim" userId="48c8ba92fda0d8b0" providerId="LiveId" clId="{A4EF4373-D6A0-404A-B714-41EA3639A52B}" dt="2024-09-25T17:29:55.662" v="11689" actId="2711"/>
        <pc:sldMkLst>
          <pc:docMk/>
          <pc:sldMk cId="1371847550" sldId="1490"/>
        </pc:sldMkLst>
      </pc:sldChg>
      <pc:sldChg chg="addSp modSp add mod ord modTransition setBg">
        <pc:chgData name="Faizan Karim" userId="48c8ba92fda0d8b0" providerId="LiveId" clId="{A4EF4373-D6A0-404A-B714-41EA3639A52B}" dt="2024-09-25T17:31:44.201" v="11705" actId="2711"/>
        <pc:sldMkLst>
          <pc:docMk/>
          <pc:sldMk cId="2005077601" sldId="1491"/>
        </pc:sldMkLst>
      </pc:sldChg>
      <pc:sldChg chg="addSp modSp add mod">
        <pc:chgData name="Faizan Karim" userId="48c8ba92fda0d8b0" providerId="LiveId" clId="{A4EF4373-D6A0-404A-B714-41EA3639A52B}" dt="2024-09-09T06:20:38.069" v="2505" actId="207"/>
        <pc:sldMkLst>
          <pc:docMk/>
          <pc:sldMk cId="2007567079" sldId="1492"/>
        </pc:sldMkLst>
      </pc:sldChg>
      <pc:sldChg chg="addSp delSp modSp add mod modTransition setBg">
        <pc:chgData name="Faizan Karim" userId="48c8ba92fda0d8b0" providerId="LiveId" clId="{A4EF4373-D6A0-404A-B714-41EA3639A52B}" dt="2024-09-25T17:54:00.930" v="11859" actId="2711"/>
        <pc:sldMkLst>
          <pc:docMk/>
          <pc:sldMk cId="3655568554" sldId="1493"/>
        </pc:sldMkLst>
      </pc:sldChg>
      <pc:sldChg chg="addSp modSp add mod modTransition setBg">
        <pc:chgData name="Faizan Karim" userId="48c8ba92fda0d8b0" providerId="LiveId" clId="{A4EF4373-D6A0-404A-B714-41EA3639A52B}" dt="2024-09-25T17:54:40.444" v="11864" actId="2711"/>
        <pc:sldMkLst>
          <pc:docMk/>
          <pc:sldMk cId="1201844594" sldId="1494"/>
        </pc:sldMkLst>
      </pc:sldChg>
      <pc:sldChg chg="addSp modSp add mod modTransition setBg">
        <pc:chgData name="Faizan Karim" userId="48c8ba92fda0d8b0" providerId="LiveId" clId="{A4EF4373-D6A0-404A-B714-41EA3639A52B}" dt="2024-09-25T17:56:25.179" v="11882" actId="2711"/>
        <pc:sldMkLst>
          <pc:docMk/>
          <pc:sldMk cId="3136934939" sldId="1495"/>
        </pc:sldMkLst>
      </pc:sldChg>
      <pc:sldChg chg="addSp modSp add del mod">
        <pc:chgData name="Faizan Karim" userId="48c8ba92fda0d8b0" providerId="LiveId" clId="{A4EF4373-D6A0-404A-B714-41EA3639A52B}" dt="2024-09-06T08:39:00.990" v="812" actId="2696"/>
        <pc:sldMkLst>
          <pc:docMk/>
          <pc:sldMk cId="3736149631" sldId="1496"/>
        </pc:sldMkLst>
      </pc:sldChg>
      <pc:sldChg chg="add del">
        <pc:chgData name="Faizan Karim" userId="48c8ba92fda0d8b0" providerId="LiveId" clId="{A4EF4373-D6A0-404A-B714-41EA3639A52B}" dt="2024-09-06T13:57:06.834" v="910" actId="2696"/>
        <pc:sldMkLst>
          <pc:docMk/>
          <pc:sldMk cId="1340855446" sldId="1497"/>
        </pc:sldMkLst>
      </pc:sldChg>
      <pc:sldChg chg="modTransition setBg">
        <pc:chgData name="Faizan Karim" userId="48c8ba92fda0d8b0" providerId="LiveId" clId="{A4EF4373-D6A0-404A-B714-41EA3639A52B}" dt="2024-09-13T06:19:47.953" v="4396"/>
        <pc:sldMkLst>
          <pc:docMk/>
          <pc:sldMk cId="1119179911" sldId="1498"/>
        </pc:sldMkLst>
      </pc:sldChg>
      <pc:sldChg chg="modSp mod modTransition setBg">
        <pc:chgData name="Faizan Karim" userId="48c8ba92fda0d8b0" providerId="LiveId" clId="{A4EF4373-D6A0-404A-B714-41EA3639A52B}" dt="2024-09-25T17:07:50.607" v="11584" actId="2711"/>
        <pc:sldMkLst>
          <pc:docMk/>
          <pc:sldMk cId="3110419362" sldId="1499"/>
        </pc:sldMkLst>
      </pc:sldChg>
      <pc:sldChg chg="modTransition setBg">
        <pc:chgData name="Faizan Karim" userId="48c8ba92fda0d8b0" providerId="LiveId" clId="{A4EF4373-D6A0-404A-B714-41EA3639A52B}" dt="2024-09-19T15:33:45.560" v="6715"/>
        <pc:sldMkLst>
          <pc:docMk/>
          <pc:sldMk cId="365304326" sldId="1500"/>
        </pc:sldMkLst>
      </pc:sldChg>
      <pc:sldChg chg="modTransition setBg">
        <pc:chgData name="Faizan Karim" userId="48c8ba92fda0d8b0" providerId="LiveId" clId="{A4EF4373-D6A0-404A-B714-41EA3639A52B}" dt="2024-09-19T15:33:45.560" v="6715"/>
        <pc:sldMkLst>
          <pc:docMk/>
          <pc:sldMk cId="4017281466" sldId="1501"/>
        </pc:sldMkLst>
      </pc:sldChg>
      <pc:sldChg chg="modTransition setBg">
        <pc:chgData name="Faizan Karim" userId="48c8ba92fda0d8b0" providerId="LiveId" clId="{A4EF4373-D6A0-404A-B714-41EA3639A52B}" dt="2024-09-19T15:33:45.560" v="6715"/>
        <pc:sldMkLst>
          <pc:docMk/>
          <pc:sldMk cId="2049040942" sldId="1502"/>
        </pc:sldMkLst>
      </pc:sldChg>
      <pc:sldChg chg="modSp mod modTransition setBg">
        <pc:chgData name="Faizan Karim" userId="48c8ba92fda0d8b0" providerId="LiveId" clId="{A4EF4373-D6A0-404A-B714-41EA3639A52B}" dt="2024-09-25T17:09:40.179" v="11588" actId="2711"/>
        <pc:sldMkLst>
          <pc:docMk/>
          <pc:sldMk cId="3237275327" sldId="1503"/>
        </pc:sldMkLst>
      </pc:sldChg>
      <pc:sldChg chg="modTransition setBg">
        <pc:chgData name="Faizan Karim" userId="48c8ba92fda0d8b0" providerId="LiveId" clId="{A4EF4373-D6A0-404A-B714-41EA3639A52B}" dt="2024-09-19T15:33:45.560" v="6715"/>
        <pc:sldMkLst>
          <pc:docMk/>
          <pc:sldMk cId="1145876962" sldId="1504"/>
        </pc:sldMkLst>
      </pc:sldChg>
      <pc:sldChg chg="addSp delSp modSp add del mod modTransition setBg modNotesTx">
        <pc:chgData name="Faizan Karim" userId="48c8ba92fda0d8b0" providerId="LiveId" clId="{A4EF4373-D6A0-404A-B714-41EA3639A52B}" dt="2024-09-25T02:38:33.542" v="10463" actId="2696"/>
        <pc:sldMkLst>
          <pc:docMk/>
          <pc:sldMk cId="3104387953" sldId="1505"/>
        </pc:sldMkLst>
      </pc:sldChg>
      <pc:sldChg chg="modSp add del mod ord">
        <pc:chgData name="Faizan Karim" userId="48c8ba92fda0d8b0" providerId="LiveId" clId="{A4EF4373-D6A0-404A-B714-41EA3639A52B}" dt="2024-09-06T08:43:03.530" v="813" actId="2696"/>
        <pc:sldMkLst>
          <pc:docMk/>
          <pc:sldMk cId="3514532813" sldId="1506"/>
        </pc:sldMkLst>
      </pc:sldChg>
      <pc:sldChg chg="modSp add del mod modTransition setBg modNotesTx">
        <pc:chgData name="Faizan Karim" userId="48c8ba92fda0d8b0" providerId="LiveId" clId="{A4EF4373-D6A0-404A-B714-41EA3639A52B}" dt="2024-09-18T19:08:38.026" v="5224" actId="47"/>
        <pc:sldMkLst>
          <pc:docMk/>
          <pc:sldMk cId="962441621" sldId="1507"/>
        </pc:sldMkLst>
      </pc:sldChg>
      <pc:sldChg chg="modSp add del mod modTransition setBg modNotesTx">
        <pc:chgData name="Faizan Karim" userId="48c8ba92fda0d8b0" providerId="LiveId" clId="{A4EF4373-D6A0-404A-B714-41EA3639A52B}" dt="2024-09-18T19:08:38.026" v="5224" actId="47"/>
        <pc:sldMkLst>
          <pc:docMk/>
          <pc:sldMk cId="756291707" sldId="1508"/>
        </pc:sldMkLst>
      </pc:sldChg>
      <pc:sldChg chg="modSp mod modTransition setBg">
        <pc:chgData name="Faizan Karim" userId="48c8ba92fda0d8b0" providerId="LiveId" clId="{A4EF4373-D6A0-404A-B714-41EA3639A52B}" dt="2024-09-25T16:04:05.220" v="10953" actId="2711"/>
        <pc:sldMkLst>
          <pc:docMk/>
          <pc:sldMk cId="2622553265" sldId="1509"/>
        </pc:sldMkLst>
      </pc:sldChg>
      <pc:sldChg chg="modSp mod modTransition setBg modClrScheme chgLayout">
        <pc:chgData name="Faizan Karim" userId="48c8ba92fda0d8b0" providerId="LiveId" clId="{A4EF4373-D6A0-404A-B714-41EA3639A52B}" dt="2024-09-25T18:01:35.153" v="11930" actId="14100"/>
        <pc:sldMkLst>
          <pc:docMk/>
          <pc:sldMk cId="2068900955" sldId="1510"/>
        </pc:sldMkLst>
      </pc:sldChg>
      <pc:sldChg chg="modSp add del mod modTransition setBg modNotesTx">
        <pc:chgData name="Faizan Karim" userId="48c8ba92fda0d8b0" providerId="LiveId" clId="{A4EF4373-D6A0-404A-B714-41EA3639A52B}" dt="2024-09-18T19:08:38.026" v="5224" actId="47"/>
        <pc:sldMkLst>
          <pc:docMk/>
          <pc:sldMk cId="3154848940" sldId="1511"/>
        </pc:sldMkLst>
      </pc:sldChg>
      <pc:sldChg chg="modSp add del mod modTransition setBg modNotesTx">
        <pc:chgData name="Faizan Karim" userId="48c8ba92fda0d8b0" providerId="LiveId" clId="{A4EF4373-D6A0-404A-B714-41EA3639A52B}" dt="2024-09-18T19:08:38.026" v="5224" actId="47"/>
        <pc:sldMkLst>
          <pc:docMk/>
          <pc:sldMk cId="712324756" sldId="1512"/>
        </pc:sldMkLst>
      </pc:sldChg>
      <pc:sldChg chg="modSp add mod modTransition setBg">
        <pc:chgData name="Faizan Karim" userId="48c8ba92fda0d8b0" providerId="LiveId" clId="{A4EF4373-D6A0-404A-B714-41EA3639A52B}" dt="2024-09-25T17:57:22.849" v="11889" actId="14100"/>
        <pc:sldMkLst>
          <pc:docMk/>
          <pc:sldMk cId="734932181" sldId="1513"/>
        </pc:sldMkLst>
      </pc:sldChg>
      <pc:sldChg chg="modSp new del mod">
        <pc:chgData name="Faizan Karim" userId="48c8ba92fda0d8b0" providerId="LiveId" clId="{A4EF4373-D6A0-404A-B714-41EA3639A52B}" dt="2024-09-06T14:26:27.043" v="998" actId="2696"/>
        <pc:sldMkLst>
          <pc:docMk/>
          <pc:sldMk cId="2543099412" sldId="1514"/>
        </pc:sldMkLst>
      </pc:sldChg>
      <pc:sldChg chg="modSp add del mod modTransition setBg">
        <pc:chgData name="Faizan Karim" userId="48c8ba92fda0d8b0" providerId="LiveId" clId="{A4EF4373-D6A0-404A-B714-41EA3639A52B}" dt="2024-09-19T11:27:18.284" v="5737" actId="47"/>
        <pc:sldMkLst>
          <pc:docMk/>
          <pc:sldMk cId="1230860979" sldId="1515"/>
        </pc:sldMkLst>
      </pc:sldChg>
      <pc:sldChg chg="modSp add del mod modTransition setBg">
        <pc:chgData name="Faizan Karim" userId="48c8ba92fda0d8b0" providerId="LiveId" clId="{A4EF4373-D6A0-404A-B714-41EA3639A52B}" dt="2024-09-18T19:28:48.238" v="5244" actId="47"/>
        <pc:sldMkLst>
          <pc:docMk/>
          <pc:sldMk cId="746404352" sldId="1516"/>
        </pc:sldMkLst>
      </pc:sldChg>
      <pc:sldChg chg="modSp mod modTransition setBg">
        <pc:chgData name="Faizan Karim" userId="48c8ba92fda0d8b0" providerId="LiveId" clId="{A4EF4373-D6A0-404A-B714-41EA3639A52B}" dt="2024-09-13T06:16:18.346" v="4379"/>
        <pc:sldMkLst>
          <pc:docMk/>
          <pc:sldMk cId="2477901182" sldId="1517"/>
        </pc:sldMkLst>
      </pc:sldChg>
      <pc:sldChg chg="modSp add del mod modTransition setBg">
        <pc:chgData name="Faizan Karim" userId="48c8ba92fda0d8b0" providerId="LiveId" clId="{A4EF4373-D6A0-404A-B714-41EA3639A52B}" dt="2024-09-18T19:28:48.238" v="5244" actId="47"/>
        <pc:sldMkLst>
          <pc:docMk/>
          <pc:sldMk cId="1365981231" sldId="1518"/>
        </pc:sldMkLst>
      </pc:sldChg>
      <pc:sldChg chg="modSp add del mod modTransition setBg">
        <pc:chgData name="Faizan Karim" userId="48c8ba92fda0d8b0" providerId="LiveId" clId="{A4EF4373-D6A0-404A-B714-41EA3639A52B}" dt="2024-09-18T19:28:48.238" v="5244" actId="47"/>
        <pc:sldMkLst>
          <pc:docMk/>
          <pc:sldMk cId="2104358216" sldId="1519"/>
        </pc:sldMkLst>
      </pc:sldChg>
      <pc:sldChg chg="modSp del mod modTransition setBg">
        <pc:chgData name="Faizan Karim" userId="48c8ba92fda0d8b0" providerId="LiveId" clId="{A4EF4373-D6A0-404A-B714-41EA3639A52B}" dt="2024-09-19T03:25:12.894" v="5355" actId="2696"/>
        <pc:sldMkLst>
          <pc:docMk/>
          <pc:sldMk cId="2048520370" sldId="1520"/>
        </pc:sldMkLst>
      </pc:sldChg>
      <pc:sldChg chg="modSp mod setBg">
        <pc:chgData name="Faizan Karim" userId="48c8ba92fda0d8b0" providerId="LiveId" clId="{A4EF4373-D6A0-404A-B714-41EA3639A52B}" dt="2024-09-19T18:26:23.975" v="6806"/>
        <pc:sldMkLst>
          <pc:docMk/>
          <pc:sldMk cId="3423799700" sldId="1520"/>
        </pc:sldMkLst>
      </pc:sldChg>
      <pc:sldChg chg="modSp add del mod modTransition setBg">
        <pc:chgData name="Faizan Karim" userId="48c8ba92fda0d8b0" providerId="LiveId" clId="{A4EF4373-D6A0-404A-B714-41EA3639A52B}" dt="2024-09-26T18:00:14.414" v="12712" actId="47"/>
        <pc:sldMkLst>
          <pc:docMk/>
          <pc:sldMk cId="3641770020" sldId="1521"/>
        </pc:sldMkLst>
      </pc:sldChg>
      <pc:sldChg chg="addSp delSp modSp mod modTransition setBg">
        <pc:chgData name="Faizan Karim" userId="48c8ba92fda0d8b0" providerId="LiveId" clId="{A4EF4373-D6A0-404A-B714-41EA3639A52B}" dt="2024-09-25T16:06:10.570" v="10959" actId="1076"/>
        <pc:sldMkLst>
          <pc:docMk/>
          <pc:sldMk cId="2781354648" sldId="1522"/>
        </pc:sldMkLst>
      </pc:sldChg>
      <pc:sldChg chg="addSp delSp modSp mod modTransition setBg">
        <pc:chgData name="Faizan Karim" userId="48c8ba92fda0d8b0" providerId="LiveId" clId="{A4EF4373-D6A0-404A-B714-41EA3639A52B}" dt="2024-09-25T16:06:25.650" v="10960" actId="2711"/>
        <pc:sldMkLst>
          <pc:docMk/>
          <pc:sldMk cId="447375297" sldId="1523"/>
        </pc:sldMkLst>
      </pc:sldChg>
      <pc:sldChg chg="addSp delSp modSp mod modTransition setBg">
        <pc:chgData name="Faizan Karim" userId="48c8ba92fda0d8b0" providerId="LiveId" clId="{A4EF4373-D6A0-404A-B714-41EA3639A52B}" dt="2024-09-25T16:06:35.744" v="10961" actId="2711"/>
        <pc:sldMkLst>
          <pc:docMk/>
          <pc:sldMk cId="2233209765" sldId="1524"/>
        </pc:sldMkLst>
      </pc:sldChg>
      <pc:sldChg chg="modSp mod modTransition setBg">
        <pc:chgData name="Faizan Karim" userId="48c8ba92fda0d8b0" providerId="LiveId" clId="{A4EF4373-D6A0-404A-B714-41EA3639A52B}" dt="2024-09-25T16:06:49.906" v="10962" actId="2711"/>
        <pc:sldMkLst>
          <pc:docMk/>
          <pc:sldMk cId="3218273276" sldId="1525"/>
        </pc:sldMkLst>
      </pc:sldChg>
      <pc:sldChg chg="modSp mod modTransition setBg modNotes">
        <pc:chgData name="Faizan Karim" userId="48c8ba92fda0d8b0" providerId="LiveId" clId="{A4EF4373-D6A0-404A-B714-41EA3639A52B}" dt="2024-09-25T16:07:24.780" v="10965" actId="2711"/>
        <pc:sldMkLst>
          <pc:docMk/>
          <pc:sldMk cId="2956773055" sldId="1526"/>
        </pc:sldMkLst>
      </pc:sldChg>
      <pc:sldChg chg="addSp delSp modSp mod modTransition setBg">
        <pc:chgData name="Faizan Karim" userId="48c8ba92fda0d8b0" providerId="LiveId" clId="{A4EF4373-D6A0-404A-B714-41EA3639A52B}" dt="2024-09-25T16:07:46.810" v="10966" actId="2711"/>
        <pc:sldMkLst>
          <pc:docMk/>
          <pc:sldMk cId="3639744169" sldId="1527"/>
        </pc:sldMkLst>
      </pc:sldChg>
      <pc:sldChg chg="addSp delSp modSp mod modTransition setBg">
        <pc:chgData name="Faizan Karim" userId="48c8ba92fda0d8b0" providerId="LiveId" clId="{A4EF4373-D6A0-404A-B714-41EA3639A52B}" dt="2024-09-25T16:08:00.934" v="10967" actId="2711"/>
        <pc:sldMkLst>
          <pc:docMk/>
          <pc:sldMk cId="4068304737" sldId="1528"/>
        </pc:sldMkLst>
      </pc:sldChg>
      <pc:sldChg chg="modSp new del mod modTransition setBg">
        <pc:chgData name="Faizan Karim" userId="48c8ba92fda0d8b0" providerId="LiveId" clId="{A4EF4373-D6A0-404A-B714-41EA3639A52B}" dt="2024-09-19T12:08:19.287" v="5764" actId="47"/>
        <pc:sldMkLst>
          <pc:docMk/>
          <pc:sldMk cId="2640413146" sldId="1529"/>
        </pc:sldMkLst>
      </pc:sldChg>
      <pc:sldChg chg="addSp delSp modSp new del mod modTransition setBg modNotesTx">
        <pc:chgData name="Faizan Karim" userId="48c8ba92fda0d8b0" providerId="LiveId" clId="{A4EF4373-D6A0-404A-B714-41EA3639A52B}" dt="2024-09-26T20:03:59.716" v="12950" actId="20577"/>
        <pc:sldMkLst>
          <pc:docMk/>
          <pc:sldMk cId="890468432" sldId="1530"/>
        </pc:sldMkLst>
      </pc:sldChg>
      <pc:sldChg chg="modSp new del mod modTransition setBg">
        <pc:chgData name="Faizan Karim" userId="48c8ba92fda0d8b0" providerId="LiveId" clId="{A4EF4373-D6A0-404A-B714-41EA3639A52B}" dt="2024-09-18T19:28:48.238" v="5244" actId="47"/>
        <pc:sldMkLst>
          <pc:docMk/>
          <pc:sldMk cId="510053644" sldId="1531"/>
        </pc:sldMkLst>
      </pc:sldChg>
      <pc:sldChg chg="addSp modSp new del mod">
        <pc:chgData name="Faizan Karim" userId="48c8ba92fda0d8b0" providerId="LiveId" clId="{A4EF4373-D6A0-404A-B714-41EA3639A52B}" dt="2024-09-06T19:39:00.888" v="1263" actId="47"/>
        <pc:sldMkLst>
          <pc:docMk/>
          <pc:sldMk cId="466397133" sldId="1532"/>
        </pc:sldMkLst>
      </pc:sldChg>
      <pc:sldChg chg="modSp add del mod modTransition setBg">
        <pc:chgData name="Faizan Karim" userId="48c8ba92fda0d8b0" providerId="LiveId" clId="{A4EF4373-D6A0-404A-B714-41EA3639A52B}" dt="2024-09-18T19:28:48.238" v="5244" actId="47"/>
        <pc:sldMkLst>
          <pc:docMk/>
          <pc:sldMk cId="4061249000" sldId="1533"/>
        </pc:sldMkLst>
      </pc:sldChg>
      <pc:sldChg chg="modSp add del mod modTransition setBg">
        <pc:chgData name="Faizan Karim" userId="48c8ba92fda0d8b0" providerId="LiveId" clId="{A4EF4373-D6A0-404A-B714-41EA3639A52B}" dt="2024-09-18T19:28:48.238" v="5244" actId="47"/>
        <pc:sldMkLst>
          <pc:docMk/>
          <pc:sldMk cId="1042100231" sldId="1534"/>
        </pc:sldMkLst>
      </pc:sldChg>
      <pc:sldChg chg="modSp new del mod modTransition setBg">
        <pc:chgData name="Faizan Karim" userId="48c8ba92fda0d8b0" providerId="LiveId" clId="{A4EF4373-D6A0-404A-B714-41EA3639A52B}" dt="2024-09-19T12:28:07.966" v="5944" actId="47"/>
        <pc:sldMkLst>
          <pc:docMk/>
          <pc:sldMk cId="1765061804" sldId="1535"/>
        </pc:sldMkLst>
      </pc:sldChg>
      <pc:sldChg chg="addSp delSp modSp add del mod ord modTransition setBg modNotesTx">
        <pc:chgData name="Faizan Karim" userId="48c8ba92fda0d8b0" providerId="LiveId" clId="{A4EF4373-D6A0-404A-B714-41EA3639A52B}" dt="2024-09-26T20:03:21.283" v="12948" actId="20577"/>
        <pc:sldMkLst>
          <pc:docMk/>
          <pc:sldMk cId="3357785236" sldId="1536"/>
        </pc:sldMkLst>
      </pc:sldChg>
      <pc:sldChg chg="modSp add del mod modTransition setBg">
        <pc:chgData name="Faizan Karim" userId="48c8ba92fda0d8b0" providerId="LiveId" clId="{A4EF4373-D6A0-404A-B714-41EA3639A52B}" dt="2024-09-18T19:28:48.238" v="5244" actId="47"/>
        <pc:sldMkLst>
          <pc:docMk/>
          <pc:sldMk cId="3251645679" sldId="1537"/>
        </pc:sldMkLst>
      </pc:sldChg>
      <pc:sldChg chg="modSp add del mod modTransition setBg">
        <pc:chgData name="Faizan Karim" userId="48c8ba92fda0d8b0" providerId="LiveId" clId="{A4EF4373-D6A0-404A-B714-41EA3639A52B}" dt="2024-09-18T19:28:48.238" v="5244" actId="47"/>
        <pc:sldMkLst>
          <pc:docMk/>
          <pc:sldMk cId="2225582366" sldId="1538"/>
        </pc:sldMkLst>
      </pc:sldChg>
      <pc:sldChg chg="addSp delSp modSp add del mod">
        <pc:chgData name="Faizan Karim" userId="48c8ba92fda0d8b0" providerId="LiveId" clId="{A4EF4373-D6A0-404A-B714-41EA3639A52B}" dt="2024-09-09T06:00:19.101" v="2456" actId="2696"/>
        <pc:sldMkLst>
          <pc:docMk/>
          <pc:sldMk cId="2033527283" sldId="1539"/>
        </pc:sldMkLst>
      </pc:sldChg>
      <pc:sldChg chg="modSp add del mod modTransition setBg">
        <pc:chgData name="Faizan Karim" userId="48c8ba92fda0d8b0" providerId="LiveId" clId="{A4EF4373-D6A0-404A-B714-41EA3639A52B}" dt="2024-09-18T19:28:48.238" v="5244" actId="47"/>
        <pc:sldMkLst>
          <pc:docMk/>
          <pc:sldMk cId="1801230051" sldId="1540"/>
        </pc:sldMkLst>
      </pc:sldChg>
      <pc:sldChg chg="modSp add del mod modTransition setBg">
        <pc:chgData name="Faizan Karim" userId="48c8ba92fda0d8b0" providerId="LiveId" clId="{A4EF4373-D6A0-404A-B714-41EA3639A52B}" dt="2024-09-18T19:28:48.238" v="5244" actId="47"/>
        <pc:sldMkLst>
          <pc:docMk/>
          <pc:sldMk cId="449914642" sldId="1541"/>
        </pc:sldMkLst>
      </pc:sldChg>
      <pc:sldChg chg="addSp delSp modSp add del mod modTransition setBg">
        <pc:chgData name="Faizan Karim" userId="48c8ba92fda0d8b0" providerId="LiveId" clId="{A4EF4373-D6A0-404A-B714-41EA3639A52B}" dt="2024-09-25T08:50:47.125" v="10926" actId="2711"/>
        <pc:sldMkLst>
          <pc:docMk/>
          <pc:sldMk cId="1114463855" sldId="1542"/>
        </pc:sldMkLst>
      </pc:sldChg>
      <pc:sldChg chg="addSp delSp add del">
        <pc:chgData name="Faizan Karim" userId="48c8ba92fda0d8b0" providerId="LiveId" clId="{A4EF4373-D6A0-404A-B714-41EA3639A52B}" dt="2024-09-06T19:02:57.909" v="1227" actId="47"/>
        <pc:sldMkLst>
          <pc:docMk/>
          <pc:sldMk cId="3607369493" sldId="1543"/>
        </pc:sldMkLst>
      </pc:sldChg>
      <pc:sldChg chg="addSp delSp modSp add del mod modTransition setBg modNotesTx">
        <pc:chgData name="Faizan Karim" userId="48c8ba92fda0d8b0" providerId="LiveId" clId="{A4EF4373-D6A0-404A-B714-41EA3639A52B}" dt="2024-09-26T20:22:26.303" v="12966" actId="20577"/>
        <pc:sldMkLst>
          <pc:docMk/>
          <pc:sldMk cId="3705464070" sldId="1544"/>
        </pc:sldMkLst>
      </pc:sldChg>
      <pc:sldChg chg="modSp add del mod modTransition setBg">
        <pc:chgData name="Faizan Karim" userId="48c8ba92fda0d8b0" providerId="LiveId" clId="{A4EF4373-D6A0-404A-B714-41EA3639A52B}" dt="2024-09-18T19:28:48.238" v="5244" actId="47"/>
        <pc:sldMkLst>
          <pc:docMk/>
          <pc:sldMk cId="4288217734" sldId="1545"/>
        </pc:sldMkLst>
      </pc:sldChg>
      <pc:sldChg chg="addSp delSp modSp add del mod">
        <pc:chgData name="Faizan Karim" userId="48c8ba92fda0d8b0" providerId="LiveId" clId="{A4EF4373-D6A0-404A-B714-41EA3639A52B}" dt="2024-09-07T04:19:27.745" v="1334" actId="2696"/>
        <pc:sldMkLst>
          <pc:docMk/>
          <pc:sldMk cId="1773498614" sldId="1546"/>
        </pc:sldMkLst>
      </pc:sldChg>
      <pc:sldChg chg="modTransition setBg">
        <pc:chgData name="Faizan Karim" userId="48c8ba92fda0d8b0" providerId="LiveId" clId="{A4EF4373-D6A0-404A-B714-41EA3639A52B}" dt="2024-09-19T15:33:45.560" v="6715"/>
        <pc:sldMkLst>
          <pc:docMk/>
          <pc:sldMk cId="4203100223" sldId="1547"/>
        </pc:sldMkLst>
      </pc:sldChg>
      <pc:sldChg chg="modTransition setBg">
        <pc:chgData name="Faizan Karim" userId="48c8ba92fda0d8b0" providerId="LiveId" clId="{A4EF4373-D6A0-404A-B714-41EA3639A52B}" dt="2024-09-19T15:33:45.560" v="6715"/>
        <pc:sldMkLst>
          <pc:docMk/>
          <pc:sldMk cId="4020527284" sldId="1548"/>
        </pc:sldMkLst>
      </pc:sldChg>
      <pc:sldChg chg="modSp mod modTransition setBg">
        <pc:chgData name="Faizan Karim" userId="48c8ba92fda0d8b0" providerId="LiveId" clId="{A4EF4373-D6A0-404A-B714-41EA3639A52B}" dt="2024-09-25T17:10:33.373" v="11590" actId="2711"/>
        <pc:sldMkLst>
          <pc:docMk/>
          <pc:sldMk cId="3308530847" sldId="1549"/>
        </pc:sldMkLst>
      </pc:sldChg>
      <pc:sldChg chg="modSp modTransition setBg">
        <pc:chgData name="Faizan Karim" userId="48c8ba92fda0d8b0" providerId="LiveId" clId="{A4EF4373-D6A0-404A-B714-41EA3639A52B}" dt="2024-09-25T17:10:44.192" v="11591" actId="2711"/>
        <pc:sldMkLst>
          <pc:docMk/>
          <pc:sldMk cId="3101258402" sldId="1550"/>
        </pc:sldMkLst>
      </pc:sldChg>
      <pc:sldChg chg="modTransition setBg">
        <pc:chgData name="Faizan Karim" userId="48c8ba92fda0d8b0" providerId="LiveId" clId="{A4EF4373-D6A0-404A-B714-41EA3639A52B}" dt="2024-09-19T18:26:23.975" v="6806"/>
        <pc:sldMkLst>
          <pc:docMk/>
          <pc:sldMk cId="3827208334" sldId="1551"/>
        </pc:sldMkLst>
      </pc:sldChg>
      <pc:sldChg chg="modSp modTransition setBg">
        <pc:chgData name="Faizan Karim" userId="48c8ba92fda0d8b0" providerId="LiveId" clId="{A4EF4373-D6A0-404A-B714-41EA3639A52B}" dt="2024-09-25T17:13:32.425" v="11600" actId="2711"/>
        <pc:sldMkLst>
          <pc:docMk/>
          <pc:sldMk cId="417818163" sldId="1552"/>
        </pc:sldMkLst>
      </pc:sldChg>
      <pc:sldChg chg="modSp mod modTransition setBg">
        <pc:chgData name="Faizan Karim" userId="48c8ba92fda0d8b0" providerId="LiveId" clId="{A4EF4373-D6A0-404A-B714-41EA3639A52B}" dt="2024-09-25T17:11:41.973" v="11595" actId="1076"/>
        <pc:sldMkLst>
          <pc:docMk/>
          <pc:sldMk cId="4208036410" sldId="1553"/>
        </pc:sldMkLst>
      </pc:sldChg>
      <pc:sldChg chg="modTransition setBg">
        <pc:chgData name="Faizan Karim" userId="48c8ba92fda0d8b0" providerId="LiveId" clId="{A4EF4373-D6A0-404A-B714-41EA3639A52B}" dt="2024-09-13T06:19:47.953" v="4396"/>
        <pc:sldMkLst>
          <pc:docMk/>
          <pc:sldMk cId="3495787452" sldId="1554"/>
        </pc:sldMkLst>
      </pc:sldChg>
      <pc:sldChg chg="modSp modTransition setBg">
        <pc:chgData name="Faizan Karim" userId="48c8ba92fda0d8b0" providerId="LiveId" clId="{A4EF4373-D6A0-404A-B714-41EA3639A52B}" dt="2024-09-19T19:08:02.541" v="6991" actId="12100"/>
        <pc:sldMkLst>
          <pc:docMk/>
          <pc:sldMk cId="1521639591" sldId="1555"/>
        </pc:sldMkLst>
      </pc:sldChg>
      <pc:sldChg chg="addSp delSp modSp new del mod ord modTransition setBg modNotesTx">
        <pc:chgData name="Faizan Karim" userId="48c8ba92fda0d8b0" providerId="LiveId" clId="{A4EF4373-D6A0-404A-B714-41EA3639A52B}" dt="2024-09-24T07:59:49.997" v="10143" actId="14100"/>
        <pc:sldMkLst>
          <pc:docMk/>
          <pc:sldMk cId="3281306109" sldId="1556"/>
        </pc:sldMkLst>
      </pc:sldChg>
      <pc:sldChg chg="addSp new del">
        <pc:chgData name="Faizan Karim" userId="48c8ba92fda0d8b0" providerId="LiveId" clId="{A4EF4373-D6A0-404A-B714-41EA3639A52B}" dt="2024-09-08T17:19:29.260" v="1529" actId="47"/>
        <pc:sldMkLst>
          <pc:docMk/>
          <pc:sldMk cId="2184731228" sldId="1557"/>
        </pc:sldMkLst>
      </pc:sldChg>
      <pc:sldChg chg="modSp new del mod ord modTransition setBg">
        <pc:chgData name="Faizan Karim" userId="48c8ba92fda0d8b0" providerId="LiveId" clId="{A4EF4373-D6A0-404A-B714-41EA3639A52B}" dt="2024-09-18T19:28:48.238" v="5244" actId="47"/>
        <pc:sldMkLst>
          <pc:docMk/>
          <pc:sldMk cId="1216737357" sldId="1558"/>
        </pc:sldMkLst>
      </pc:sldChg>
      <pc:sldChg chg="addSp delSp modSp new del mod">
        <pc:chgData name="Faizan Karim" userId="48c8ba92fda0d8b0" providerId="LiveId" clId="{A4EF4373-D6A0-404A-B714-41EA3639A52B}" dt="2024-09-08T18:18:38.527" v="2058" actId="47"/>
        <pc:sldMkLst>
          <pc:docMk/>
          <pc:sldMk cId="1460765004" sldId="1559"/>
        </pc:sldMkLst>
      </pc:sldChg>
      <pc:sldChg chg="modSp mod modTransition setBg">
        <pc:chgData name="Faizan Karim" userId="48c8ba92fda0d8b0" providerId="LiveId" clId="{A4EF4373-D6A0-404A-B714-41EA3639A52B}" dt="2024-09-25T16:08:19.961" v="10970" actId="27636"/>
        <pc:sldMkLst>
          <pc:docMk/>
          <pc:sldMk cId="3303765651" sldId="1560"/>
        </pc:sldMkLst>
      </pc:sldChg>
      <pc:sldChg chg="modSp mod modTransition setBg">
        <pc:chgData name="Faizan Karim" userId="48c8ba92fda0d8b0" providerId="LiveId" clId="{A4EF4373-D6A0-404A-B714-41EA3639A52B}" dt="2024-09-13T06:16:18.346" v="4379"/>
        <pc:sldMkLst>
          <pc:docMk/>
          <pc:sldMk cId="4206189055" sldId="1561"/>
        </pc:sldMkLst>
      </pc:sldChg>
      <pc:sldChg chg="modSp add del mod modTransition setBg">
        <pc:chgData name="Faizan Karim" userId="48c8ba92fda0d8b0" providerId="LiveId" clId="{A4EF4373-D6A0-404A-B714-41EA3639A52B}" dt="2024-09-26T18:00:14.414" v="12712" actId="47"/>
        <pc:sldMkLst>
          <pc:docMk/>
          <pc:sldMk cId="2058305189" sldId="1562"/>
        </pc:sldMkLst>
      </pc:sldChg>
      <pc:sldChg chg="modSp add del mod modTransition setBg modNotesTx">
        <pc:chgData name="Faizan Karim" userId="48c8ba92fda0d8b0" providerId="LiveId" clId="{A4EF4373-D6A0-404A-B714-41EA3639A52B}" dt="2024-09-26T18:00:14.414" v="12712" actId="47"/>
        <pc:sldMkLst>
          <pc:docMk/>
          <pc:sldMk cId="2211964987" sldId="1563"/>
        </pc:sldMkLst>
      </pc:sldChg>
      <pc:sldChg chg="modSp mod modTransition setBg">
        <pc:chgData name="Faizan Karim" userId="48c8ba92fda0d8b0" providerId="LiveId" clId="{A4EF4373-D6A0-404A-B714-41EA3639A52B}" dt="2024-09-25T17:01:26.681" v="11567" actId="2711"/>
        <pc:sldMkLst>
          <pc:docMk/>
          <pc:sldMk cId="1938676457" sldId="1564"/>
        </pc:sldMkLst>
      </pc:sldChg>
      <pc:sldChg chg="modSp mod modTransition setBg">
        <pc:chgData name="Faizan Karim" userId="48c8ba92fda0d8b0" providerId="LiveId" clId="{A4EF4373-D6A0-404A-B714-41EA3639A52B}" dt="2024-09-25T17:01:37.582" v="11568" actId="2711"/>
        <pc:sldMkLst>
          <pc:docMk/>
          <pc:sldMk cId="1145579872" sldId="1565"/>
        </pc:sldMkLst>
      </pc:sldChg>
      <pc:sldChg chg="modSp mod modTransition setBg">
        <pc:chgData name="Faizan Karim" userId="48c8ba92fda0d8b0" providerId="LiveId" clId="{A4EF4373-D6A0-404A-B714-41EA3639A52B}" dt="2024-09-25T17:01:46.502" v="11569" actId="2711"/>
        <pc:sldMkLst>
          <pc:docMk/>
          <pc:sldMk cId="4197837719" sldId="1566"/>
        </pc:sldMkLst>
      </pc:sldChg>
      <pc:sldChg chg="modSp mod modTransition setBg">
        <pc:chgData name="Faizan Karim" userId="48c8ba92fda0d8b0" providerId="LiveId" clId="{A4EF4373-D6A0-404A-B714-41EA3639A52B}" dt="2024-09-26T16:16:44.195" v="12708"/>
        <pc:sldMkLst>
          <pc:docMk/>
          <pc:sldMk cId="376604838" sldId="1567"/>
        </pc:sldMkLst>
      </pc:sldChg>
      <pc:sldChg chg="addSp modSp mod modTransition setBg modNotes">
        <pc:chgData name="Faizan Karim" userId="48c8ba92fda0d8b0" providerId="LiveId" clId="{A4EF4373-D6A0-404A-B714-41EA3639A52B}" dt="2024-09-25T05:10:12.951" v="10655"/>
        <pc:sldMkLst>
          <pc:docMk/>
          <pc:sldMk cId="4272432537" sldId="1568"/>
        </pc:sldMkLst>
      </pc:sldChg>
      <pc:sldChg chg="modSp mod modTransition setBg modNotes">
        <pc:chgData name="Faizan Karim" userId="48c8ba92fda0d8b0" providerId="LiveId" clId="{A4EF4373-D6A0-404A-B714-41EA3639A52B}" dt="2024-09-25T17:02:27.793" v="11570" actId="2711"/>
        <pc:sldMkLst>
          <pc:docMk/>
          <pc:sldMk cId="1628804100" sldId="1569"/>
        </pc:sldMkLst>
      </pc:sldChg>
      <pc:sldChg chg="modSp mod modTransition setBg">
        <pc:chgData name="Faizan Karim" userId="48c8ba92fda0d8b0" providerId="LiveId" clId="{A4EF4373-D6A0-404A-B714-41EA3639A52B}" dt="2024-09-25T17:02:35.823" v="11571" actId="2711"/>
        <pc:sldMkLst>
          <pc:docMk/>
          <pc:sldMk cId="2863900411" sldId="1570"/>
        </pc:sldMkLst>
      </pc:sldChg>
      <pc:sldChg chg="modTransition setBg">
        <pc:chgData name="Faizan Karim" userId="48c8ba92fda0d8b0" providerId="LiveId" clId="{A4EF4373-D6A0-404A-B714-41EA3639A52B}" dt="2024-09-19T18:26:23.975" v="6806"/>
        <pc:sldMkLst>
          <pc:docMk/>
          <pc:sldMk cId="3208578413" sldId="1571"/>
        </pc:sldMkLst>
      </pc:sldChg>
      <pc:sldChg chg="modSp ord modTransition setBg">
        <pc:chgData name="Faizan Karim" userId="48c8ba92fda0d8b0" providerId="LiveId" clId="{A4EF4373-D6A0-404A-B714-41EA3639A52B}" dt="2024-09-25T05:41:39.361" v="10741"/>
        <pc:sldMkLst>
          <pc:docMk/>
          <pc:sldMk cId="771011336" sldId="1572"/>
        </pc:sldMkLst>
      </pc:sldChg>
      <pc:sldChg chg="modSp modTransition setBg">
        <pc:chgData name="Faizan Karim" userId="48c8ba92fda0d8b0" providerId="LiveId" clId="{A4EF4373-D6A0-404A-B714-41EA3639A52B}" dt="2024-09-19T19:11:21.768" v="7004" actId="12100"/>
        <pc:sldMkLst>
          <pc:docMk/>
          <pc:sldMk cId="2061173285" sldId="1573"/>
        </pc:sldMkLst>
      </pc:sldChg>
      <pc:sldChg chg="modSp modTransition setBg">
        <pc:chgData name="Faizan Karim" userId="48c8ba92fda0d8b0" providerId="LiveId" clId="{A4EF4373-D6A0-404A-B714-41EA3639A52B}" dt="2024-09-19T19:11:37.783" v="7006" actId="12100"/>
        <pc:sldMkLst>
          <pc:docMk/>
          <pc:sldMk cId="2862070300" sldId="1574"/>
        </pc:sldMkLst>
      </pc:sldChg>
      <pc:sldChg chg="addSp delSp modSp mod modTransition setBg modNotes">
        <pc:chgData name="Faizan Karim" userId="48c8ba92fda0d8b0" providerId="LiveId" clId="{A4EF4373-D6A0-404A-B714-41EA3639A52B}" dt="2024-09-25T17:17:34.483" v="11631" actId="478"/>
        <pc:sldMkLst>
          <pc:docMk/>
          <pc:sldMk cId="3014558669" sldId="1575"/>
        </pc:sldMkLst>
      </pc:sldChg>
      <pc:sldChg chg="modSp modTransition setBg">
        <pc:chgData name="Faizan Karim" userId="48c8ba92fda0d8b0" providerId="LiveId" clId="{A4EF4373-D6A0-404A-B714-41EA3639A52B}" dt="2024-09-25T17:17:53.131" v="11632" actId="2711"/>
        <pc:sldMkLst>
          <pc:docMk/>
          <pc:sldMk cId="3193721029" sldId="1576"/>
        </pc:sldMkLst>
      </pc:sldChg>
      <pc:sldChg chg="modSp modTransition setBg">
        <pc:chgData name="Faizan Karim" userId="48c8ba92fda0d8b0" providerId="LiveId" clId="{A4EF4373-D6A0-404A-B714-41EA3639A52B}" dt="2024-09-19T19:12:18.864" v="7009" actId="12100"/>
        <pc:sldMkLst>
          <pc:docMk/>
          <pc:sldMk cId="2638909634" sldId="1577"/>
        </pc:sldMkLst>
      </pc:sldChg>
      <pc:sldChg chg="modSp modTransition setBg">
        <pc:chgData name="Faizan Karim" userId="48c8ba92fda0d8b0" providerId="LiveId" clId="{A4EF4373-D6A0-404A-B714-41EA3639A52B}" dt="2024-09-19T19:12:12.435" v="7008" actId="12100"/>
        <pc:sldMkLst>
          <pc:docMk/>
          <pc:sldMk cId="3719884973" sldId="1578"/>
        </pc:sldMkLst>
      </pc:sldChg>
      <pc:sldChg chg="modTransition setBg">
        <pc:chgData name="Faizan Karim" userId="48c8ba92fda0d8b0" providerId="LiveId" clId="{A4EF4373-D6A0-404A-B714-41EA3639A52B}" dt="2024-09-19T18:26:23.975" v="6806"/>
        <pc:sldMkLst>
          <pc:docMk/>
          <pc:sldMk cId="4023523376" sldId="1579"/>
        </pc:sldMkLst>
      </pc:sldChg>
      <pc:sldChg chg="modSp modTransition setBg">
        <pc:chgData name="Faizan Karim" userId="48c8ba92fda0d8b0" providerId="LiveId" clId="{A4EF4373-D6A0-404A-B714-41EA3639A52B}" dt="2024-09-19T19:12:24.465" v="7010" actId="12100"/>
        <pc:sldMkLst>
          <pc:docMk/>
          <pc:sldMk cId="1727942141" sldId="1580"/>
        </pc:sldMkLst>
      </pc:sldChg>
      <pc:sldChg chg="modSp modTransition setBg">
        <pc:chgData name="Faizan Karim" userId="48c8ba92fda0d8b0" providerId="LiveId" clId="{A4EF4373-D6A0-404A-B714-41EA3639A52B}" dt="2024-09-19T19:13:24.882" v="7015" actId="12100"/>
        <pc:sldMkLst>
          <pc:docMk/>
          <pc:sldMk cId="3147977185" sldId="1583"/>
        </pc:sldMkLst>
      </pc:sldChg>
      <pc:sldChg chg="modSp modTransition setBg">
        <pc:chgData name="Faizan Karim" userId="48c8ba92fda0d8b0" providerId="LiveId" clId="{A4EF4373-D6A0-404A-B714-41EA3639A52B}" dt="2024-09-26T15:14:01.734" v="12583" actId="120"/>
        <pc:sldMkLst>
          <pc:docMk/>
          <pc:sldMk cId="510744924" sldId="1584"/>
        </pc:sldMkLst>
      </pc:sldChg>
      <pc:sldChg chg="modSp modTransition setBg">
        <pc:chgData name="Faizan Karim" userId="48c8ba92fda0d8b0" providerId="LiveId" clId="{A4EF4373-D6A0-404A-B714-41EA3639A52B}" dt="2024-09-19T19:13:33.884" v="7017" actId="12100"/>
        <pc:sldMkLst>
          <pc:docMk/>
          <pc:sldMk cId="2360136469" sldId="1585"/>
        </pc:sldMkLst>
      </pc:sldChg>
      <pc:sldChg chg="modSp mod modTransition setBg">
        <pc:chgData name="Faizan Karim" userId="48c8ba92fda0d8b0" providerId="LiveId" clId="{A4EF4373-D6A0-404A-B714-41EA3639A52B}" dt="2024-09-26T15:14:08.949" v="12584" actId="120"/>
        <pc:sldMkLst>
          <pc:docMk/>
          <pc:sldMk cId="927230762" sldId="1586"/>
        </pc:sldMkLst>
      </pc:sldChg>
      <pc:sldChg chg="modSp mod modTransition setBg">
        <pc:chgData name="Faizan Karim" userId="48c8ba92fda0d8b0" providerId="LiveId" clId="{A4EF4373-D6A0-404A-B714-41EA3639A52B}" dt="2024-09-26T15:14:14.215" v="12585" actId="120"/>
        <pc:sldMkLst>
          <pc:docMk/>
          <pc:sldMk cId="3783854840" sldId="1587"/>
        </pc:sldMkLst>
      </pc:sldChg>
      <pc:sldChg chg="addSp delSp modSp new del mod">
        <pc:chgData name="Faizan Karim" userId="48c8ba92fda0d8b0" providerId="LiveId" clId="{A4EF4373-D6A0-404A-B714-41EA3639A52B}" dt="2024-09-08T17:20:44.570" v="1531" actId="47"/>
        <pc:sldMkLst>
          <pc:docMk/>
          <pc:sldMk cId="2892904982" sldId="1593"/>
        </pc:sldMkLst>
      </pc:sldChg>
      <pc:sldChg chg="delSp modSp add del mod">
        <pc:chgData name="Faizan Karim" userId="48c8ba92fda0d8b0" providerId="LiveId" clId="{A4EF4373-D6A0-404A-B714-41EA3639A52B}" dt="2024-09-08T17:20:44.570" v="1531" actId="47"/>
        <pc:sldMkLst>
          <pc:docMk/>
          <pc:sldMk cId="2168409285" sldId="1594"/>
        </pc:sldMkLst>
      </pc:sldChg>
      <pc:sldChg chg="modSp add del mod">
        <pc:chgData name="Faizan Karim" userId="48c8ba92fda0d8b0" providerId="LiveId" clId="{A4EF4373-D6A0-404A-B714-41EA3639A52B}" dt="2024-09-08T17:20:44.570" v="1531" actId="47"/>
        <pc:sldMkLst>
          <pc:docMk/>
          <pc:sldMk cId="1399021197" sldId="1595"/>
        </pc:sldMkLst>
      </pc:sldChg>
      <pc:sldChg chg="delSp modSp add del mod modTransition setBg">
        <pc:chgData name="Faizan Karim" userId="48c8ba92fda0d8b0" providerId="LiveId" clId="{A4EF4373-D6A0-404A-B714-41EA3639A52B}" dt="2024-09-18T19:28:48.238" v="5244" actId="47"/>
        <pc:sldMkLst>
          <pc:docMk/>
          <pc:sldMk cId="1063267537" sldId="1596"/>
        </pc:sldMkLst>
      </pc:sldChg>
      <pc:sldChg chg="modSp add del mod modTransition setBg">
        <pc:chgData name="Faizan Karim" userId="48c8ba92fda0d8b0" providerId="LiveId" clId="{A4EF4373-D6A0-404A-B714-41EA3639A52B}" dt="2024-09-18T19:28:48.238" v="5244" actId="47"/>
        <pc:sldMkLst>
          <pc:docMk/>
          <pc:sldMk cId="3884215124" sldId="1597"/>
        </pc:sldMkLst>
      </pc:sldChg>
      <pc:sldChg chg="addSp delSp modSp new del mod modTransition setBg">
        <pc:chgData name="Faizan Karim" userId="48c8ba92fda0d8b0" providerId="LiveId" clId="{A4EF4373-D6A0-404A-B714-41EA3639A52B}" dt="2024-09-18T19:33:15.141" v="5283" actId="2696"/>
        <pc:sldMkLst>
          <pc:docMk/>
          <pc:sldMk cId="212036836" sldId="1598"/>
        </pc:sldMkLst>
      </pc:sldChg>
      <pc:sldChg chg="addSp delSp modSp add del mod ord modTransition setBg">
        <pc:chgData name="Faizan Karim" userId="48c8ba92fda0d8b0" providerId="LiveId" clId="{A4EF4373-D6A0-404A-B714-41EA3639A52B}" dt="2024-09-19T03:19:04.911" v="5351" actId="2696"/>
        <pc:sldMkLst>
          <pc:docMk/>
          <pc:sldMk cId="1584908086" sldId="1599"/>
        </pc:sldMkLst>
      </pc:sldChg>
      <pc:sldChg chg="addSp delSp modSp add del mod modTransition setBg">
        <pc:chgData name="Faizan Karim" userId="48c8ba92fda0d8b0" providerId="LiveId" clId="{A4EF4373-D6A0-404A-B714-41EA3639A52B}" dt="2024-09-19T03:05:34.798" v="5348" actId="47"/>
        <pc:sldMkLst>
          <pc:docMk/>
          <pc:sldMk cId="1692701138" sldId="1600"/>
        </pc:sldMkLst>
      </pc:sldChg>
      <pc:sldChg chg="addSp delSp modSp add del mod modTransition setBg modNotesTx">
        <pc:chgData name="Faizan Karim" userId="48c8ba92fda0d8b0" providerId="LiveId" clId="{A4EF4373-D6A0-404A-B714-41EA3639A52B}" dt="2024-09-29T20:01:14.534" v="14338" actId="20577"/>
        <pc:sldMkLst>
          <pc:docMk/>
          <pc:sldMk cId="2322829745" sldId="1601"/>
        </pc:sldMkLst>
      </pc:sldChg>
      <pc:sldChg chg="addSp delSp modSp add del mod modTransition setBg modNotesTx">
        <pc:chgData name="Faizan Karim" userId="48c8ba92fda0d8b0" providerId="LiveId" clId="{A4EF4373-D6A0-404A-B714-41EA3639A52B}" dt="2024-09-26T21:00:21.203" v="12998"/>
        <pc:sldMkLst>
          <pc:docMk/>
          <pc:sldMk cId="115366929" sldId="1602"/>
        </pc:sldMkLst>
      </pc:sldChg>
      <pc:sldChg chg="modSp ord modTransition setBg">
        <pc:chgData name="Faizan Karim" userId="48c8ba92fda0d8b0" providerId="LiveId" clId="{A4EF4373-D6A0-404A-B714-41EA3639A52B}" dt="2024-09-19T19:20:09.960" v="7049" actId="12100"/>
        <pc:sldMkLst>
          <pc:docMk/>
          <pc:sldMk cId="3887160099" sldId="1603"/>
        </pc:sldMkLst>
      </pc:sldChg>
      <pc:sldChg chg="modSp ord modTransition setBg">
        <pc:chgData name="Faizan Karim" userId="48c8ba92fda0d8b0" providerId="LiveId" clId="{A4EF4373-D6A0-404A-B714-41EA3639A52B}" dt="2024-09-19T19:20:15.617" v="7050" actId="12100"/>
        <pc:sldMkLst>
          <pc:docMk/>
          <pc:sldMk cId="4232448661" sldId="1604"/>
        </pc:sldMkLst>
      </pc:sldChg>
      <pc:sldChg chg="addSp delSp modSp mod ord modTransition setBg">
        <pc:chgData name="Faizan Karim" userId="48c8ba92fda0d8b0" providerId="LiveId" clId="{A4EF4373-D6A0-404A-B714-41EA3639A52B}" dt="2024-09-26T05:54:43.014" v="12143" actId="1076"/>
        <pc:sldMkLst>
          <pc:docMk/>
          <pc:sldMk cId="1866414109" sldId="1607"/>
        </pc:sldMkLst>
      </pc:sldChg>
      <pc:sldChg chg="ord modTransition setBg">
        <pc:chgData name="Faizan Karim" userId="48c8ba92fda0d8b0" providerId="LiveId" clId="{A4EF4373-D6A0-404A-B714-41EA3639A52B}" dt="2024-09-19T18:26:23.975" v="6806"/>
        <pc:sldMkLst>
          <pc:docMk/>
          <pc:sldMk cId="1886457079" sldId="1608"/>
        </pc:sldMkLst>
      </pc:sldChg>
      <pc:sldChg chg="addSp modSp mod ord modTransition setBg">
        <pc:chgData name="Faizan Karim" userId="48c8ba92fda0d8b0" providerId="LiveId" clId="{A4EF4373-D6A0-404A-B714-41EA3639A52B}" dt="2024-09-26T05:50:24.202" v="12109" actId="255"/>
        <pc:sldMkLst>
          <pc:docMk/>
          <pc:sldMk cId="3024404425" sldId="1609"/>
        </pc:sldMkLst>
      </pc:sldChg>
      <pc:sldChg chg="ord modTransition setBg">
        <pc:chgData name="Faizan Karim" userId="48c8ba92fda0d8b0" providerId="LiveId" clId="{A4EF4373-D6A0-404A-B714-41EA3639A52B}" dt="2024-09-19T18:26:23.975" v="6806"/>
        <pc:sldMkLst>
          <pc:docMk/>
          <pc:sldMk cId="2086836396" sldId="1610"/>
        </pc:sldMkLst>
      </pc:sldChg>
      <pc:sldChg chg="modSp mod ord modTransition setBg">
        <pc:chgData name="Faizan Karim" userId="48c8ba92fda0d8b0" providerId="LiveId" clId="{A4EF4373-D6A0-404A-B714-41EA3639A52B}" dt="2024-09-26T05:49:57.275" v="12108" actId="255"/>
        <pc:sldMkLst>
          <pc:docMk/>
          <pc:sldMk cId="1866060460" sldId="1611"/>
        </pc:sldMkLst>
      </pc:sldChg>
      <pc:sldChg chg="ord modTransition setBg">
        <pc:chgData name="Faizan Karim" userId="48c8ba92fda0d8b0" providerId="LiveId" clId="{A4EF4373-D6A0-404A-B714-41EA3639A52B}" dt="2024-09-19T18:26:23.975" v="6806"/>
        <pc:sldMkLst>
          <pc:docMk/>
          <pc:sldMk cId="3761424275" sldId="1612"/>
        </pc:sldMkLst>
      </pc:sldChg>
      <pc:sldChg chg="modSp ord modTransition setBg">
        <pc:chgData name="Faizan Karim" userId="48c8ba92fda0d8b0" providerId="LiveId" clId="{A4EF4373-D6A0-404A-B714-41EA3639A52B}" dt="2024-09-19T19:20:35.943" v="7051" actId="12100"/>
        <pc:sldMkLst>
          <pc:docMk/>
          <pc:sldMk cId="3385568503" sldId="1613"/>
        </pc:sldMkLst>
      </pc:sldChg>
      <pc:sldChg chg="modSp ord modTransition setBg">
        <pc:chgData name="Faizan Karim" userId="48c8ba92fda0d8b0" providerId="LiveId" clId="{A4EF4373-D6A0-404A-B714-41EA3639A52B}" dt="2024-09-19T19:21:03.383" v="7055" actId="12100"/>
        <pc:sldMkLst>
          <pc:docMk/>
          <pc:sldMk cId="3362247720" sldId="1614"/>
        </pc:sldMkLst>
      </pc:sldChg>
      <pc:sldChg chg="delSp modSp mod modTransition setBg modNotes">
        <pc:chgData name="Faizan Karim" userId="48c8ba92fda0d8b0" providerId="LiveId" clId="{A4EF4373-D6A0-404A-B714-41EA3639A52B}" dt="2024-09-22T13:47:40.877" v="8286" actId="120"/>
        <pc:sldMkLst>
          <pc:docMk/>
          <pc:sldMk cId="193068083" sldId="1615"/>
        </pc:sldMkLst>
      </pc:sldChg>
      <pc:sldChg chg="modSp mod modTransition setBg modNotesTx">
        <pc:chgData name="Faizan Karim" userId="48c8ba92fda0d8b0" providerId="LiveId" clId="{A4EF4373-D6A0-404A-B714-41EA3639A52B}" dt="2024-09-20T12:39:07.625" v="7446"/>
        <pc:sldMkLst>
          <pc:docMk/>
          <pc:sldMk cId="213584057" sldId="1616"/>
        </pc:sldMkLst>
      </pc:sldChg>
      <pc:sldChg chg="modSp mod modTransition setBg modNotesTx">
        <pc:chgData name="Faizan Karim" userId="48c8ba92fda0d8b0" providerId="LiveId" clId="{A4EF4373-D6A0-404A-B714-41EA3639A52B}" dt="2024-09-20T12:39:31.189" v="7447"/>
        <pc:sldMkLst>
          <pc:docMk/>
          <pc:sldMk cId="1353757280" sldId="1617"/>
        </pc:sldMkLst>
      </pc:sldChg>
      <pc:sldChg chg="modSp mod modTransition setBg">
        <pc:chgData name="Faizan Karim" userId="48c8ba92fda0d8b0" providerId="LiveId" clId="{A4EF4373-D6A0-404A-B714-41EA3639A52B}" dt="2024-09-19T18:26:23.975" v="6806"/>
        <pc:sldMkLst>
          <pc:docMk/>
          <pc:sldMk cId="4033072578" sldId="1618"/>
        </pc:sldMkLst>
      </pc:sldChg>
      <pc:sldChg chg="modSp mod modTransition setBg">
        <pc:chgData name="Faizan Karim" userId="48c8ba92fda0d8b0" providerId="LiveId" clId="{A4EF4373-D6A0-404A-B714-41EA3639A52B}" dt="2024-09-19T18:26:23.975" v="6806"/>
        <pc:sldMkLst>
          <pc:docMk/>
          <pc:sldMk cId="3072102232" sldId="1619"/>
        </pc:sldMkLst>
      </pc:sldChg>
      <pc:sldChg chg="modSp mod modTransition setBg">
        <pc:chgData name="Faizan Karim" userId="48c8ba92fda0d8b0" providerId="LiveId" clId="{A4EF4373-D6A0-404A-B714-41EA3639A52B}" dt="2024-09-19T18:26:23.975" v="6806"/>
        <pc:sldMkLst>
          <pc:docMk/>
          <pc:sldMk cId="409754761" sldId="1620"/>
        </pc:sldMkLst>
      </pc:sldChg>
      <pc:sldChg chg="modSp mod modTransition setBg">
        <pc:chgData name="Faizan Karim" userId="48c8ba92fda0d8b0" providerId="LiveId" clId="{A4EF4373-D6A0-404A-B714-41EA3639A52B}" dt="2024-09-19T18:26:23.975" v="6806"/>
        <pc:sldMkLst>
          <pc:docMk/>
          <pc:sldMk cId="830104758" sldId="1621"/>
        </pc:sldMkLst>
      </pc:sldChg>
      <pc:sldChg chg="modSp mod modTransition setBg">
        <pc:chgData name="Faizan Karim" userId="48c8ba92fda0d8b0" providerId="LiveId" clId="{A4EF4373-D6A0-404A-B714-41EA3639A52B}" dt="2024-09-19T18:26:23.975" v="6806"/>
        <pc:sldMkLst>
          <pc:docMk/>
          <pc:sldMk cId="3297331175" sldId="1622"/>
        </pc:sldMkLst>
      </pc:sldChg>
      <pc:sldChg chg="modSp mod modTransition setBg">
        <pc:chgData name="Faizan Karim" userId="48c8ba92fda0d8b0" providerId="LiveId" clId="{A4EF4373-D6A0-404A-B714-41EA3639A52B}" dt="2024-09-19T18:26:23.975" v="6806"/>
        <pc:sldMkLst>
          <pc:docMk/>
          <pc:sldMk cId="2423673504" sldId="1623"/>
        </pc:sldMkLst>
      </pc:sldChg>
      <pc:sldChg chg="modSp mod modTransition setBg">
        <pc:chgData name="Faizan Karim" userId="48c8ba92fda0d8b0" providerId="LiveId" clId="{A4EF4373-D6A0-404A-B714-41EA3639A52B}" dt="2024-09-19T18:26:23.975" v="6806"/>
        <pc:sldMkLst>
          <pc:docMk/>
          <pc:sldMk cId="627713375" sldId="1624"/>
        </pc:sldMkLst>
      </pc:sldChg>
      <pc:sldChg chg="modSp mod modTransition setBg">
        <pc:chgData name="Faizan Karim" userId="48c8ba92fda0d8b0" providerId="LiveId" clId="{A4EF4373-D6A0-404A-B714-41EA3639A52B}" dt="2024-09-19T19:13:58.705" v="7021" actId="12100"/>
        <pc:sldMkLst>
          <pc:docMk/>
          <pc:sldMk cId="1873827994" sldId="1625"/>
        </pc:sldMkLst>
      </pc:sldChg>
      <pc:sldChg chg="modSp mod modTransition setBg">
        <pc:chgData name="Faizan Karim" userId="48c8ba92fda0d8b0" providerId="LiveId" clId="{A4EF4373-D6A0-404A-B714-41EA3639A52B}" dt="2024-09-19T19:14:03.992" v="7022" actId="12100"/>
        <pc:sldMkLst>
          <pc:docMk/>
          <pc:sldMk cId="2572518111" sldId="1626"/>
        </pc:sldMkLst>
      </pc:sldChg>
      <pc:sldChg chg="modSp mod modTransition setBg">
        <pc:chgData name="Faizan Karim" userId="48c8ba92fda0d8b0" providerId="LiveId" clId="{A4EF4373-D6A0-404A-B714-41EA3639A52B}" dt="2024-09-19T19:14:14.259" v="7023" actId="12100"/>
        <pc:sldMkLst>
          <pc:docMk/>
          <pc:sldMk cId="4069875732" sldId="1627"/>
        </pc:sldMkLst>
      </pc:sldChg>
      <pc:sldChg chg="modSp mod modTransition setBg">
        <pc:chgData name="Faizan Karim" userId="48c8ba92fda0d8b0" providerId="LiveId" clId="{A4EF4373-D6A0-404A-B714-41EA3639A52B}" dt="2024-09-19T19:14:21.149" v="7024" actId="12100"/>
        <pc:sldMkLst>
          <pc:docMk/>
          <pc:sldMk cId="4079076001" sldId="1628"/>
        </pc:sldMkLst>
      </pc:sldChg>
      <pc:sldChg chg="modSp mod modTransition setBg">
        <pc:chgData name="Faizan Karim" userId="48c8ba92fda0d8b0" providerId="LiveId" clId="{A4EF4373-D6A0-404A-B714-41EA3639A52B}" dt="2024-09-19T19:14:26.338" v="7025" actId="12100"/>
        <pc:sldMkLst>
          <pc:docMk/>
          <pc:sldMk cId="2837168371" sldId="1629"/>
        </pc:sldMkLst>
      </pc:sldChg>
      <pc:sldChg chg="modSp mod modTransition setBg">
        <pc:chgData name="Faizan Karim" userId="48c8ba92fda0d8b0" providerId="LiveId" clId="{A4EF4373-D6A0-404A-B714-41EA3639A52B}" dt="2024-09-19T19:14:31.074" v="7026" actId="12100"/>
        <pc:sldMkLst>
          <pc:docMk/>
          <pc:sldMk cId="2226732044" sldId="1630"/>
        </pc:sldMkLst>
      </pc:sldChg>
      <pc:sldChg chg="modSp mod modTransition setBg">
        <pc:chgData name="Faizan Karim" userId="48c8ba92fda0d8b0" providerId="LiveId" clId="{A4EF4373-D6A0-404A-B714-41EA3639A52B}" dt="2024-09-19T19:14:36.106" v="7027" actId="12100"/>
        <pc:sldMkLst>
          <pc:docMk/>
          <pc:sldMk cId="1686638487" sldId="1631"/>
        </pc:sldMkLst>
      </pc:sldChg>
      <pc:sldChg chg="modSp mod modTransition setBg">
        <pc:chgData name="Faizan Karim" userId="48c8ba92fda0d8b0" providerId="LiveId" clId="{A4EF4373-D6A0-404A-B714-41EA3639A52B}" dt="2024-09-19T19:14:40.312" v="7028" actId="12100"/>
        <pc:sldMkLst>
          <pc:docMk/>
          <pc:sldMk cId="911075645" sldId="1632"/>
        </pc:sldMkLst>
      </pc:sldChg>
      <pc:sldChg chg="delSp modSp add del mod">
        <pc:chgData name="Faizan Karim" userId="48c8ba92fda0d8b0" providerId="LiveId" clId="{A4EF4373-D6A0-404A-B714-41EA3639A52B}" dt="2024-09-09T06:21:45.817" v="2510" actId="47"/>
        <pc:sldMkLst>
          <pc:docMk/>
          <pc:sldMk cId="515243922" sldId="1633"/>
        </pc:sldMkLst>
      </pc:sldChg>
      <pc:sldChg chg="delSp modSp add mod modTransition setBg modNotesTx">
        <pc:chgData name="Faizan Karim" userId="48c8ba92fda0d8b0" providerId="LiveId" clId="{A4EF4373-D6A0-404A-B714-41EA3639A52B}" dt="2024-09-26T05:59:59.318" v="12144" actId="12100"/>
        <pc:sldMkLst>
          <pc:docMk/>
          <pc:sldMk cId="3163630384" sldId="1633"/>
        </pc:sldMkLst>
      </pc:sldChg>
      <pc:sldChg chg="modSp add mod modTransition setBg">
        <pc:chgData name="Faizan Karim" userId="48c8ba92fda0d8b0" providerId="LiveId" clId="{A4EF4373-D6A0-404A-B714-41EA3639A52B}" dt="2024-10-01T06:07:52.307" v="14537" actId="12"/>
        <pc:sldMkLst>
          <pc:docMk/>
          <pc:sldMk cId="1985572876" sldId="1634"/>
        </pc:sldMkLst>
      </pc:sldChg>
      <pc:sldChg chg="modSp add mod modTransition setBg">
        <pc:chgData name="Faizan Karim" userId="48c8ba92fda0d8b0" providerId="LiveId" clId="{A4EF4373-D6A0-404A-B714-41EA3639A52B}" dt="2024-10-01T06:08:31.025" v="14540" actId="255"/>
        <pc:sldMkLst>
          <pc:docMk/>
          <pc:sldMk cId="3875891215" sldId="1635"/>
        </pc:sldMkLst>
      </pc:sldChg>
      <pc:sldChg chg="addSp delSp modSp add mod modTransition setBg">
        <pc:chgData name="Faizan Karim" userId="48c8ba92fda0d8b0" providerId="LiveId" clId="{A4EF4373-D6A0-404A-B714-41EA3639A52B}" dt="2024-10-01T06:07:38.385" v="14535" actId="12"/>
        <pc:sldMkLst>
          <pc:docMk/>
          <pc:sldMk cId="4027143888" sldId="1636"/>
        </pc:sldMkLst>
      </pc:sldChg>
      <pc:sldChg chg="modSp new modTransition setBg">
        <pc:chgData name="Faizan Karim" userId="48c8ba92fda0d8b0" providerId="LiveId" clId="{A4EF4373-D6A0-404A-B714-41EA3639A52B}" dt="2024-09-19T19:13:52.188" v="7020" actId="12100"/>
        <pc:sldMkLst>
          <pc:docMk/>
          <pc:sldMk cId="1881638988" sldId="1637"/>
        </pc:sldMkLst>
      </pc:sldChg>
      <pc:sldChg chg="modSp mod ord modTransition setBg">
        <pc:chgData name="Faizan Karim" userId="48c8ba92fda0d8b0" providerId="LiveId" clId="{A4EF4373-D6A0-404A-B714-41EA3639A52B}" dt="2024-09-19T18:26:23.975" v="6806"/>
        <pc:sldMkLst>
          <pc:docMk/>
          <pc:sldMk cId="1836592464" sldId="1638"/>
        </pc:sldMkLst>
      </pc:sldChg>
      <pc:sldChg chg="modSp new del mod ord">
        <pc:chgData name="Faizan Karim" userId="48c8ba92fda0d8b0" providerId="LiveId" clId="{A4EF4373-D6A0-404A-B714-41EA3639A52B}" dt="2024-09-12T06:38:33.071" v="3942" actId="2696"/>
        <pc:sldMkLst>
          <pc:docMk/>
          <pc:sldMk cId="934654951" sldId="1639"/>
        </pc:sldMkLst>
      </pc:sldChg>
      <pc:sldChg chg="modSp new del mod">
        <pc:chgData name="Faizan Karim" userId="48c8ba92fda0d8b0" providerId="LiveId" clId="{A4EF4373-D6A0-404A-B714-41EA3639A52B}" dt="2024-09-11T04:28:23.056" v="2959" actId="680"/>
        <pc:sldMkLst>
          <pc:docMk/>
          <pc:sldMk cId="2046904282" sldId="1640"/>
        </pc:sldMkLst>
      </pc:sldChg>
      <pc:sldChg chg="modSp add del mod ord">
        <pc:chgData name="Faizan Karim" userId="48c8ba92fda0d8b0" providerId="LiveId" clId="{A4EF4373-D6A0-404A-B714-41EA3639A52B}" dt="2024-09-12T06:38:33.071" v="3942" actId="2696"/>
        <pc:sldMkLst>
          <pc:docMk/>
          <pc:sldMk cId="2050220026" sldId="1640"/>
        </pc:sldMkLst>
      </pc:sldChg>
      <pc:sldChg chg="new del">
        <pc:chgData name="Faizan Karim" userId="48c8ba92fda0d8b0" providerId="LiveId" clId="{A4EF4373-D6A0-404A-B714-41EA3639A52B}" dt="2024-09-11T04:34:30.447" v="2998" actId="47"/>
        <pc:sldMkLst>
          <pc:docMk/>
          <pc:sldMk cId="3623941222" sldId="1641"/>
        </pc:sldMkLst>
      </pc:sldChg>
      <pc:sldChg chg="modSp mod modTransition setBg">
        <pc:chgData name="Faizan Karim" userId="48c8ba92fda0d8b0" providerId="LiveId" clId="{A4EF4373-D6A0-404A-B714-41EA3639A52B}" dt="2024-09-25T17:27:22.950" v="11673" actId="2711"/>
        <pc:sldMkLst>
          <pc:docMk/>
          <pc:sldMk cId="3955565638" sldId="1641"/>
        </pc:sldMkLst>
      </pc:sldChg>
      <pc:sldChg chg="modSp mod modTransition setBg">
        <pc:chgData name="Faizan Karim" userId="48c8ba92fda0d8b0" providerId="LiveId" clId="{A4EF4373-D6A0-404A-B714-41EA3639A52B}" dt="2024-09-25T17:28:23.774" v="11679" actId="2711"/>
        <pc:sldMkLst>
          <pc:docMk/>
          <pc:sldMk cId="3253865723" sldId="1642"/>
        </pc:sldMkLst>
      </pc:sldChg>
      <pc:sldChg chg="modSp mod modTransition setBg">
        <pc:chgData name="Faizan Karim" userId="48c8ba92fda0d8b0" providerId="LiveId" clId="{A4EF4373-D6A0-404A-B714-41EA3639A52B}" dt="2024-09-25T17:28:52.796" v="11682" actId="2711"/>
        <pc:sldMkLst>
          <pc:docMk/>
          <pc:sldMk cId="1342996461" sldId="1643"/>
        </pc:sldMkLst>
      </pc:sldChg>
      <pc:sldChg chg="modSp mod modTransition setBg">
        <pc:chgData name="Faizan Karim" userId="48c8ba92fda0d8b0" providerId="LiveId" clId="{A4EF4373-D6A0-404A-B714-41EA3639A52B}" dt="2024-09-25T17:29:19.300" v="11685" actId="2711"/>
        <pc:sldMkLst>
          <pc:docMk/>
          <pc:sldMk cId="581735728" sldId="1644"/>
        </pc:sldMkLst>
      </pc:sldChg>
      <pc:sldChg chg="modSp mod modTransition setBg">
        <pc:chgData name="Faizan Karim" userId="48c8ba92fda0d8b0" providerId="LiveId" clId="{A4EF4373-D6A0-404A-B714-41EA3639A52B}" dt="2024-09-25T17:30:09.816" v="11692" actId="113"/>
        <pc:sldMkLst>
          <pc:docMk/>
          <pc:sldMk cId="3098466711" sldId="1645"/>
        </pc:sldMkLst>
      </pc:sldChg>
      <pc:sldChg chg="addSp delSp modSp mod modTransition setBg">
        <pc:chgData name="Faizan Karim" userId="48c8ba92fda0d8b0" providerId="LiveId" clId="{A4EF4373-D6A0-404A-B714-41EA3639A52B}" dt="2024-09-26T10:17:50.666" v="12249" actId="113"/>
        <pc:sldMkLst>
          <pc:docMk/>
          <pc:sldMk cId="3543176225" sldId="1646"/>
        </pc:sldMkLst>
      </pc:sldChg>
      <pc:sldChg chg="modSp mod modTransition setBg modNotes">
        <pc:chgData name="Faizan Karim" userId="48c8ba92fda0d8b0" providerId="LiveId" clId="{A4EF4373-D6A0-404A-B714-41EA3639A52B}" dt="2024-09-25T17:31:18.222" v="11701" actId="113"/>
        <pc:sldMkLst>
          <pc:docMk/>
          <pc:sldMk cId="298811623" sldId="1647"/>
        </pc:sldMkLst>
      </pc:sldChg>
      <pc:sldChg chg="modSp mod modTransition setBg">
        <pc:chgData name="Faizan Karim" userId="48c8ba92fda0d8b0" providerId="LiveId" clId="{A4EF4373-D6A0-404A-B714-41EA3639A52B}" dt="2024-09-25T17:31:35.783" v="11703" actId="2711"/>
        <pc:sldMkLst>
          <pc:docMk/>
          <pc:sldMk cId="306128863" sldId="1648"/>
        </pc:sldMkLst>
      </pc:sldChg>
      <pc:sldChg chg="modSp modTransition setBg">
        <pc:chgData name="Faizan Karim" userId="48c8ba92fda0d8b0" providerId="LiveId" clId="{A4EF4373-D6A0-404A-B714-41EA3639A52B}" dt="2024-09-19T19:19:25.542" v="7047" actId="12100"/>
        <pc:sldMkLst>
          <pc:docMk/>
          <pc:sldMk cId="1531303780" sldId="1649"/>
        </pc:sldMkLst>
      </pc:sldChg>
      <pc:sldChg chg="modSp ord modTransition setBg">
        <pc:chgData name="Faizan Karim" userId="48c8ba92fda0d8b0" providerId="LiveId" clId="{A4EF4373-D6A0-404A-B714-41EA3639A52B}" dt="2024-09-19T19:20:41.178" v="7052" actId="12100"/>
        <pc:sldMkLst>
          <pc:docMk/>
          <pc:sldMk cId="1030805443" sldId="1650"/>
        </pc:sldMkLst>
      </pc:sldChg>
      <pc:sldChg chg="modSp ord modTransition setBg">
        <pc:chgData name="Faizan Karim" userId="48c8ba92fda0d8b0" providerId="LiveId" clId="{A4EF4373-D6A0-404A-B714-41EA3639A52B}" dt="2024-09-19T19:20:45.572" v="7053" actId="12100"/>
        <pc:sldMkLst>
          <pc:docMk/>
          <pc:sldMk cId="2111381826" sldId="1651"/>
        </pc:sldMkLst>
      </pc:sldChg>
      <pc:sldChg chg="addSp modSp mod modTransition setBg">
        <pc:chgData name="Faizan Karim" userId="48c8ba92fda0d8b0" providerId="LiveId" clId="{A4EF4373-D6A0-404A-B714-41EA3639A52B}" dt="2024-09-25T17:53:28.905" v="11856" actId="1076"/>
        <pc:sldMkLst>
          <pc:docMk/>
          <pc:sldMk cId="2821260702" sldId="1652"/>
        </pc:sldMkLst>
      </pc:sldChg>
      <pc:sldChg chg="del">
        <pc:chgData name="Faizan Karim" userId="48c8ba92fda0d8b0" providerId="LiveId" clId="{A4EF4373-D6A0-404A-B714-41EA3639A52B}" dt="2024-09-12T06:38:33.071" v="3942" actId="2696"/>
        <pc:sldMkLst>
          <pc:docMk/>
          <pc:sldMk cId="3988382761" sldId="1653"/>
        </pc:sldMkLst>
      </pc:sldChg>
      <pc:sldChg chg="del">
        <pc:chgData name="Faizan Karim" userId="48c8ba92fda0d8b0" providerId="LiveId" clId="{A4EF4373-D6A0-404A-B714-41EA3639A52B}" dt="2024-09-12T06:38:33.071" v="3942" actId="2696"/>
        <pc:sldMkLst>
          <pc:docMk/>
          <pc:sldMk cId="2025864270" sldId="1654"/>
        </pc:sldMkLst>
      </pc:sldChg>
      <pc:sldChg chg="modSp ord modTransition setBg">
        <pc:chgData name="Faizan Karim" userId="48c8ba92fda0d8b0" providerId="LiveId" clId="{A4EF4373-D6A0-404A-B714-41EA3639A52B}" dt="2024-09-19T19:20:50.885" v="7054" actId="12100"/>
        <pc:sldMkLst>
          <pc:docMk/>
          <pc:sldMk cId="1707436134" sldId="1655"/>
        </pc:sldMkLst>
      </pc:sldChg>
      <pc:sldChg chg="addSp delSp modSp new mod modTransition setBg modClrScheme chgLayout modNotesTx">
        <pc:chgData name="Faizan Karim" userId="48c8ba92fda0d8b0" providerId="LiveId" clId="{A4EF4373-D6A0-404A-B714-41EA3639A52B}" dt="2024-09-27T04:38:12.672" v="14023" actId="113"/>
        <pc:sldMkLst>
          <pc:docMk/>
          <pc:sldMk cId="2606495008" sldId="1656"/>
        </pc:sldMkLst>
      </pc:sldChg>
      <pc:sldChg chg="modSp add del mod modTransition setBg modNotesTx">
        <pc:chgData name="Faizan Karim" userId="48c8ba92fda0d8b0" providerId="LiveId" clId="{A4EF4373-D6A0-404A-B714-41EA3639A52B}" dt="2024-09-23T11:06:44.555" v="9117" actId="2696"/>
        <pc:sldMkLst>
          <pc:docMk/>
          <pc:sldMk cId="512127386" sldId="1657"/>
        </pc:sldMkLst>
      </pc:sldChg>
      <pc:sldChg chg="new del">
        <pc:chgData name="Faizan Karim" userId="48c8ba92fda0d8b0" providerId="LiveId" clId="{A4EF4373-D6A0-404A-B714-41EA3639A52B}" dt="2024-09-12T18:14:43.375" v="4220" actId="47"/>
        <pc:sldMkLst>
          <pc:docMk/>
          <pc:sldMk cId="2691038989" sldId="1658"/>
        </pc:sldMkLst>
      </pc:sldChg>
      <pc:sldChg chg="new del">
        <pc:chgData name="Faizan Karim" userId="48c8ba92fda0d8b0" providerId="LiveId" clId="{A4EF4373-D6A0-404A-B714-41EA3639A52B}" dt="2024-09-12T18:14:43.375" v="4220" actId="47"/>
        <pc:sldMkLst>
          <pc:docMk/>
          <pc:sldMk cId="1524421735" sldId="1659"/>
        </pc:sldMkLst>
      </pc:sldChg>
      <pc:sldChg chg="modSp add del mod">
        <pc:chgData name="Faizan Karim" userId="48c8ba92fda0d8b0" providerId="LiveId" clId="{A4EF4373-D6A0-404A-B714-41EA3639A52B}" dt="2024-09-12T06:16:09.231" v="3926" actId="2696"/>
        <pc:sldMkLst>
          <pc:docMk/>
          <pc:sldMk cId="3219512198" sldId="1660"/>
        </pc:sldMkLst>
      </pc:sldChg>
      <pc:sldChg chg="modSp add mod modTransition setBg modNotesTx">
        <pc:chgData name="Faizan Karim" userId="48c8ba92fda0d8b0" providerId="LiveId" clId="{A4EF4373-D6A0-404A-B714-41EA3639A52B}" dt="2024-09-27T16:59:25.201" v="14331" actId="14100"/>
        <pc:sldMkLst>
          <pc:docMk/>
          <pc:sldMk cId="4084540429" sldId="1661"/>
        </pc:sldMkLst>
      </pc:sldChg>
      <pc:sldChg chg="modSp add mod modTransition setBg modNotesTx">
        <pc:chgData name="Faizan Karim" userId="48c8ba92fda0d8b0" providerId="LiveId" clId="{A4EF4373-D6A0-404A-B714-41EA3639A52B}" dt="2024-09-27T16:59:55.226" v="14333" actId="14100"/>
        <pc:sldMkLst>
          <pc:docMk/>
          <pc:sldMk cId="3406248550" sldId="1662"/>
        </pc:sldMkLst>
      </pc:sldChg>
      <pc:sldChg chg="modSp add del mod modTransition setBg">
        <pc:chgData name="Faizan Karim" userId="48c8ba92fda0d8b0" providerId="LiveId" clId="{A4EF4373-D6A0-404A-B714-41EA3639A52B}" dt="2024-09-23T10:56:05.151" v="9061" actId="2696"/>
        <pc:sldMkLst>
          <pc:docMk/>
          <pc:sldMk cId="4143278109" sldId="1663"/>
        </pc:sldMkLst>
      </pc:sldChg>
      <pc:sldChg chg="modSp ord modTransition setBg">
        <pc:chgData name="Faizan Karim" userId="48c8ba92fda0d8b0" providerId="LiveId" clId="{A4EF4373-D6A0-404A-B714-41EA3639A52B}" dt="2024-09-19T19:21:09.060" v="7056" actId="12100"/>
        <pc:sldMkLst>
          <pc:docMk/>
          <pc:sldMk cId="1890004088" sldId="1666"/>
        </pc:sldMkLst>
      </pc:sldChg>
      <pc:sldChg chg="modSp ord modTransition setBg">
        <pc:chgData name="Faizan Karim" userId="48c8ba92fda0d8b0" providerId="LiveId" clId="{A4EF4373-D6A0-404A-B714-41EA3639A52B}" dt="2024-09-19T19:21:25.814" v="7058" actId="12100"/>
        <pc:sldMkLst>
          <pc:docMk/>
          <pc:sldMk cId="256621887" sldId="1667"/>
        </pc:sldMkLst>
      </pc:sldChg>
      <pc:sldChg chg="modSp ord modTransition setBg">
        <pc:chgData name="Faizan Karim" userId="48c8ba92fda0d8b0" providerId="LiveId" clId="{A4EF4373-D6A0-404A-B714-41EA3639A52B}" dt="2024-09-19T19:21:17.249" v="7057" actId="12100"/>
        <pc:sldMkLst>
          <pc:docMk/>
          <pc:sldMk cId="3655106547" sldId="1668"/>
        </pc:sldMkLst>
      </pc:sldChg>
      <pc:sldChg chg="modSp ord modTransition setBg">
        <pc:chgData name="Faizan Karim" userId="48c8ba92fda0d8b0" providerId="LiveId" clId="{A4EF4373-D6A0-404A-B714-41EA3639A52B}" dt="2024-09-19T19:21:30.504" v="7059" actId="12100"/>
        <pc:sldMkLst>
          <pc:docMk/>
          <pc:sldMk cId="3193238392" sldId="1669"/>
        </pc:sldMkLst>
      </pc:sldChg>
      <pc:sldChg chg="modSp mod ord modTransition setBg">
        <pc:chgData name="Faizan Karim" userId="48c8ba92fda0d8b0" providerId="LiveId" clId="{A4EF4373-D6A0-404A-B714-41EA3639A52B}" dt="2024-09-26T05:52:37.909" v="12125" actId="255"/>
        <pc:sldMkLst>
          <pc:docMk/>
          <pc:sldMk cId="1102452413" sldId="1670"/>
        </pc:sldMkLst>
      </pc:sldChg>
      <pc:sldChg chg="ord modTransition setBg">
        <pc:chgData name="Faizan Karim" userId="48c8ba92fda0d8b0" providerId="LiveId" clId="{A4EF4373-D6A0-404A-B714-41EA3639A52B}" dt="2024-09-19T18:26:23.975" v="6806"/>
        <pc:sldMkLst>
          <pc:docMk/>
          <pc:sldMk cId="527187449" sldId="1671"/>
        </pc:sldMkLst>
      </pc:sldChg>
      <pc:sldChg chg="delSp modSp mod modTransition setBg modNotesTx">
        <pc:chgData name="Faizan Karim" userId="48c8ba92fda0d8b0" providerId="LiveId" clId="{A4EF4373-D6A0-404A-B714-41EA3639A52B}" dt="2024-09-26T06:00:05.858" v="12145" actId="12100"/>
        <pc:sldMkLst>
          <pc:docMk/>
          <pc:sldMk cId="14323341" sldId="1672"/>
        </pc:sldMkLst>
      </pc:sldChg>
      <pc:sldChg chg="new del">
        <pc:chgData name="Faizan Karim" userId="48c8ba92fda0d8b0" providerId="LiveId" clId="{A4EF4373-D6A0-404A-B714-41EA3639A52B}" dt="2024-09-12T09:00:02.504" v="3944" actId="47"/>
        <pc:sldMkLst>
          <pc:docMk/>
          <pc:sldMk cId="4174596791" sldId="1672"/>
        </pc:sldMkLst>
      </pc:sldChg>
      <pc:sldChg chg="ord modTransition setBg">
        <pc:chgData name="Faizan Karim" userId="48c8ba92fda0d8b0" providerId="LiveId" clId="{A4EF4373-D6A0-404A-B714-41EA3639A52B}" dt="2024-09-19T18:26:23.975" v="6806"/>
        <pc:sldMkLst>
          <pc:docMk/>
          <pc:sldMk cId="875137284" sldId="1673"/>
        </pc:sldMkLst>
      </pc:sldChg>
      <pc:sldChg chg="addSp delSp modSp new mod ord modTransition setBg modClrScheme chgLayout">
        <pc:chgData name="Faizan Karim" userId="48c8ba92fda0d8b0" providerId="LiveId" clId="{A4EF4373-D6A0-404A-B714-41EA3639A52B}" dt="2024-09-25T17:40:31.595" v="11773" actId="1076"/>
        <pc:sldMkLst>
          <pc:docMk/>
          <pc:sldMk cId="1879378633" sldId="1674"/>
        </pc:sldMkLst>
      </pc:sldChg>
      <pc:sldChg chg="addSp delSp modSp new mod ord modTransition setBg modClrScheme chgLayout">
        <pc:chgData name="Faizan Karim" userId="48c8ba92fda0d8b0" providerId="LiveId" clId="{A4EF4373-D6A0-404A-B714-41EA3639A52B}" dt="2024-09-25T17:41:37.319" v="11777" actId="1076"/>
        <pc:sldMkLst>
          <pc:docMk/>
          <pc:sldMk cId="67722473" sldId="1675"/>
        </pc:sldMkLst>
      </pc:sldChg>
      <pc:sldChg chg="addSp delSp modSp new mod ord modTransition setBg modClrScheme chgLayout">
        <pc:chgData name="Faizan Karim" userId="48c8ba92fda0d8b0" providerId="LiveId" clId="{A4EF4373-D6A0-404A-B714-41EA3639A52B}" dt="2024-09-25T17:47:06.440" v="11826" actId="1076"/>
        <pc:sldMkLst>
          <pc:docMk/>
          <pc:sldMk cId="689527172" sldId="1676"/>
        </pc:sldMkLst>
      </pc:sldChg>
      <pc:sldChg chg="addSp delSp modSp new mod ord modTransition setBg modClrScheme chgLayout">
        <pc:chgData name="Faizan Karim" userId="48c8ba92fda0d8b0" providerId="LiveId" clId="{A4EF4373-D6A0-404A-B714-41EA3639A52B}" dt="2024-09-25T17:49:55.420" v="11833" actId="2711"/>
        <pc:sldMkLst>
          <pc:docMk/>
          <pc:sldMk cId="4042020515" sldId="1677"/>
        </pc:sldMkLst>
      </pc:sldChg>
      <pc:sldChg chg="modSp mod ord setBg">
        <pc:chgData name="Faizan Karim" userId="48c8ba92fda0d8b0" providerId="LiveId" clId="{A4EF4373-D6A0-404A-B714-41EA3639A52B}" dt="2024-09-26T23:25:05.437" v="13581" actId="255"/>
        <pc:sldMkLst>
          <pc:docMk/>
          <pc:sldMk cId="2175746059" sldId="1678"/>
        </pc:sldMkLst>
      </pc:sldChg>
      <pc:sldChg chg="ord setBg">
        <pc:chgData name="Faizan Karim" userId="48c8ba92fda0d8b0" providerId="LiveId" clId="{A4EF4373-D6A0-404A-B714-41EA3639A52B}" dt="2024-09-19T18:26:23.975" v="6806"/>
        <pc:sldMkLst>
          <pc:docMk/>
          <pc:sldMk cId="2036233203" sldId="1679"/>
        </pc:sldMkLst>
      </pc:sldChg>
      <pc:sldChg chg="modSp mod ord setBg">
        <pc:chgData name="Faizan Karim" userId="48c8ba92fda0d8b0" providerId="LiveId" clId="{A4EF4373-D6A0-404A-B714-41EA3639A52B}" dt="2024-09-26T05:52:55.097" v="12128" actId="255"/>
        <pc:sldMkLst>
          <pc:docMk/>
          <pc:sldMk cId="2878250155" sldId="1680"/>
        </pc:sldMkLst>
      </pc:sldChg>
      <pc:sldChg chg="ord setBg">
        <pc:chgData name="Faizan Karim" userId="48c8ba92fda0d8b0" providerId="LiveId" clId="{A4EF4373-D6A0-404A-B714-41EA3639A52B}" dt="2024-09-19T18:26:23.975" v="6806"/>
        <pc:sldMkLst>
          <pc:docMk/>
          <pc:sldMk cId="2096267763" sldId="1681"/>
        </pc:sldMkLst>
      </pc:sldChg>
      <pc:sldChg chg="modSp mod ord setBg">
        <pc:chgData name="Faizan Karim" userId="48c8ba92fda0d8b0" providerId="LiveId" clId="{A4EF4373-D6A0-404A-B714-41EA3639A52B}" dt="2024-09-26T23:38:52.422" v="13703"/>
        <pc:sldMkLst>
          <pc:docMk/>
          <pc:sldMk cId="337615090" sldId="1682"/>
        </pc:sldMkLst>
      </pc:sldChg>
      <pc:sldChg chg="ord setBg">
        <pc:chgData name="Faizan Karim" userId="48c8ba92fda0d8b0" providerId="LiveId" clId="{A4EF4373-D6A0-404A-B714-41EA3639A52B}" dt="2024-09-19T18:26:23.975" v="6806"/>
        <pc:sldMkLst>
          <pc:docMk/>
          <pc:sldMk cId="3373410566" sldId="1683"/>
        </pc:sldMkLst>
      </pc:sldChg>
      <pc:sldChg chg="modSp mod ord setBg">
        <pc:chgData name="Faizan Karim" userId="48c8ba92fda0d8b0" providerId="LiveId" clId="{A4EF4373-D6A0-404A-B714-41EA3639A52B}" dt="2024-09-26T23:39:42.471" v="13705" actId="255"/>
        <pc:sldMkLst>
          <pc:docMk/>
          <pc:sldMk cId="2937121907" sldId="1684"/>
        </pc:sldMkLst>
      </pc:sldChg>
      <pc:sldChg chg="modSp mod ord setBg">
        <pc:chgData name="Faizan Karim" userId="48c8ba92fda0d8b0" providerId="LiveId" clId="{A4EF4373-D6A0-404A-B714-41EA3639A52B}" dt="2024-09-26T23:45:54.859" v="13746" actId="255"/>
        <pc:sldMkLst>
          <pc:docMk/>
          <pc:sldMk cId="4173230396" sldId="1685"/>
        </pc:sldMkLst>
      </pc:sldChg>
      <pc:sldChg chg="modSp mod ord setBg">
        <pc:chgData name="Faizan Karim" userId="48c8ba92fda0d8b0" providerId="LiveId" clId="{A4EF4373-D6A0-404A-B714-41EA3639A52B}" dt="2024-09-26T23:52:00.488" v="13789" actId="255"/>
        <pc:sldMkLst>
          <pc:docMk/>
          <pc:sldMk cId="4077884744" sldId="1686"/>
        </pc:sldMkLst>
      </pc:sldChg>
      <pc:sldChg chg="ord setBg">
        <pc:chgData name="Faizan Karim" userId="48c8ba92fda0d8b0" providerId="LiveId" clId="{A4EF4373-D6A0-404A-B714-41EA3639A52B}" dt="2024-09-19T18:26:23.975" v="6806"/>
        <pc:sldMkLst>
          <pc:docMk/>
          <pc:sldMk cId="2914834610" sldId="1687"/>
        </pc:sldMkLst>
      </pc:sldChg>
      <pc:sldChg chg="ord setBg">
        <pc:chgData name="Faizan Karim" userId="48c8ba92fda0d8b0" providerId="LiveId" clId="{A4EF4373-D6A0-404A-B714-41EA3639A52B}" dt="2024-09-19T18:26:23.975" v="6806"/>
        <pc:sldMkLst>
          <pc:docMk/>
          <pc:sldMk cId="4141766616" sldId="1690"/>
        </pc:sldMkLst>
      </pc:sldChg>
      <pc:sldChg chg="ord setBg">
        <pc:chgData name="Faizan Karim" userId="48c8ba92fda0d8b0" providerId="LiveId" clId="{A4EF4373-D6A0-404A-B714-41EA3639A52B}" dt="2024-09-19T18:26:23.975" v="6806"/>
        <pc:sldMkLst>
          <pc:docMk/>
          <pc:sldMk cId="1796863123" sldId="1691"/>
        </pc:sldMkLst>
      </pc:sldChg>
      <pc:sldChg chg="ord setBg">
        <pc:chgData name="Faizan Karim" userId="48c8ba92fda0d8b0" providerId="LiveId" clId="{A4EF4373-D6A0-404A-B714-41EA3639A52B}" dt="2024-09-19T18:26:23.975" v="6806"/>
        <pc:sldMkLst>
          <pc:docMk/>
          <pc:sldMk cId="3341440204" sldId="1692"/>
        </pc:sldMkLst>
      </pc:sldChg>
      <pc:sldChg chg="modSp mod ord setBg">
        <pc:chgData name="Faizan Karim" userId="48c8ba92fda0d8b0" providerId="LiveId" clId="{A4EF4373-D6A0-404A-B714-41EA3639A52B}" dt="2024-09-26T23:32:17.617" v="13660" actId="255"/>
        <pc:sldMkLst>
          <pc:docMk/>
          <pc:sldMk cId="2201048797" sldId="1693"/>
        </pc:sldMkLst>
      </pc:sldChg>
      <pc:sldChg chg="ord setBg">
        <pc:chgData name="Faizan Karim" userId="48c8ba92fda0d8b0" providerId="LiveId" clId="{A4EF4373-D6A0-404A-B714-41EA3639A52B}" dt="2024-09-19T18:26:23.975" v="6806"/>
        <pc:sldMkLst>
          <pc:docMk/>
          <pc:sldMk cId="3673525508" sldId="1694"/>
        </pc:sldMkLst>
      </pc:sldChg>
      <pc:sldChg chg="ord setBg">
        <pc:chgData name="Faizan Karim" userId="48c8ba92fda0d8b0" providerId="LiveId" clId="{A4EF4373-D6A0-404A-B714-41EA3639A52B}" dt="2024-09-19T18:26:23.975" v="6806"/>
        <pc:sldMkLst>
          <pc:docMk/>
          <pc:sldMk cId="2912044895" sldId="1695"/>
        </pc:sldMkLst>
      </pc:sldChg>
      <pc:sldChg chg="ord setBg">
        <pc:chgData name="Faizan Karim" userId="48c8ba92fda0d8b0" providerId="LiveId" clId="{A4EF4373-D6A0-404A-B714-41EA3639A52B}" dt="2024-09-19T18:26:23.975" v="6806"/>
        <pc:sldMkLst>
          <pc:docMk/>
          <pc:sldMk cId="3031865907" sldId="1696"/>
        </pc:sldMkLst>
      </pc:sldChg>
      <pc:sldChg chg="ord setBg">
        <pc:chgData name="Faizan Karim" userId="48c8ba92fda0d8b0" providerId="LiveId" clId="{A4EF4373-D6A0-404A-B714-41EA3639A52B}" dt="2024-09-19T18:26:23.975" v="6806"/>
        <pc:sldMkLst>
          <pc:docMk/>
          <pc:sldMk cId="182275100" sldId="1697"/>
        </pc:sldMkLst>
      </pc:sldChg>
      <pc:sldChg chg="ord setBg">
        <pc:chgData name="Faizan Karim" userId="48c8ba92fda0d8b0" providerId="LiveId" clId="{A4EF4373-D6A0-404A-B714-41EA3639A52B}" dt="2024-09-19T18:26:23.975" v="6806"/>
        <pc:sldMkLst>
          <pc:docMk/>
          <pc:sldMk cId="2141776138" sldId="1698"/>
        </pc:sldMkLst>
      </pc:sldChg>
      <pc:sldChg chg="modSp mod ord setBg">
        <pc:chgData name="Faizan Karim" userId="48c8ba92fda0d8b0" providerId="LiveId" clId="{A4EF4373-D6A0-404A-B714-41EA3639A52B}" dt="2024-09-26T23:42:55.939" v="13727" actId="255"/>
        <pc:sldMkLst>
          <pc:docMk/>
          <pc:sldMk cId="3227503849" sldId="1699"/>
        </pc:sldMkLst>
      </pc:sldChg>
      <pc:sldChg chg="ord setBg">
        <pc:chgData name="Faizan Karim" userId="48c8ba92fda0d8b0" providerId="LiveId" clId="{A4EF4373-D6A0-404A-B714-41EA3639A52B}" dt="2024-09-19T18:26:23.975" v="6806"/>
        <pc:sldMkLst>
          <pc:docMk/>
          <pc:sldMk cId="2033766580" sldId="1700"/>
        </pc:sldMkLst>
      </pc:sldChg>
      <pc:sldChg chg="modSp mod ord setBg">
        <pc:chgData name="Faizan Karim" userId="48c8ba92fda0d8b0" providerId="LiveId" clId="{A4EF4373-D6A0-404A-B714-41EA3639A52B}" dt="2024-09-26T23:47:50.223" v="13756" actId="255"/>
        <pc:sldMkLst>
          <pc:docMk/>
          <pc:sldMk cId="3455615781" sldId="1701"/>
        </pc:sldMkLst>
      </pc:sldChg>
      <pc:sldChg chg="ord setBg">
        <pc:chgData name="Faizan Karim" userId="48c8ba92fda0d8b0" providerId="LiveId" clId="{A4EF4373-D6A0-404A-B714-41EA3639A52B}" dt="2024-09-13T06:22:04.490" v="4413"/>
        <pc:sldMkLst>
          <pc:docMk/>
          <pc:sldMk cId="4253992672" sldId="1702"/>
        </pc:sldMkLst>
      </pc:sldChg>
      <pc:sldChg chg="ord setBg">
        <pc:chgData name="Faizan Karim" userId="48c8ba92fda0d8b0" providerId="LiveId" clId="{A4EF4373-D6A0-404A-B714-41EA3639A52B}" dt="2024-09-19T18:26:23.975" v="6806"/>
        <pc:sldMkLst>
          <pc:docMk/>
          <pc:sldMk cId="2069412968" sldId="1703"/>
        </pc:sldMkLst>
      </pc:sldChg>
      <pc:sldChg chg="ord setBg">
        <pc:chgData name="Faizan Karim" userId="48c8ba92fda0d8b0" providerId="LiveId" clId="{A4EF4373-D6A0-404A-B714-41EA3639A52B}" dt="2024-09-19T18:26:23.975" v="6806"/>
        <pc:sldMkLst>
          <pc:docMk/>
          <pc:sldMk cId="4162034587" sldId="1704"/>
        </pc:sldMkLst>
      </pc:sldChg>
      <pc:sldChg chg="modSp mod ord setBg">
        <pc:chgData name="Faizan Karim" userId="48c8ba92fda0d8b0" providerId="LiveId" clId="{A4EF4373-D6A0-404A-B714-41EA3639A52B}" dt="2024-09-26T23:54:41.814" v="13806" actId="255"/>
        <pc:sldMkLst>
          <pc:docMk/>
          <pc:sldMk cId="373980126" sldId="1705"/>
        </pc:sldMkLst>
      </pc:sldChg>
      <pc:sldChg chg="ord setBg">
        <pc:chgData name="Faizan Karim" userId="48c8ba92fda0d8b0" providerId="LiveId" clId="{A4EF4373-D6A0-404A-B714-41EA3639A52B}" dt="2024-09-19T18:26:23.975" v="6806"/>
        <pc:sldMkLst>
          <pc:docMk/>
          <pc:sldMk cId="506211331" sldId="1706"/>
        </pc:sldMkLst>
      </pc:sldChg>
      <pc:sldChg chg="ord setBg">
        <pc:chgData name="Faizan Karim" userId="48c8ba92fda0d8b0" providerId="LiveId" clId="{A4EF4373-D6A0-404A-B714-41EA3639A52B}" dt="2024-09-19T18:26:23.975" v="6806"/>
        <pc:sldMkLst>
          <pc:docMk/>
          <pc:sldMk cId="1780452267" sldId="1707"/>
        </pc:sldMkLst>
      </pc:sldChg>
      <pc:sldChg chg="ord setBg">
        <pc:chgData name="Faizan Karim" userId="48c8ba92fda0d8b0" providerId="LiveId" clId="{A4EF4373-D6A0-404A-B714-41EA3639A52B}" dt="2024-09-19T18:26:23.975" v="6806"/>
        <pc:sldMkLst>
          <pc:docMk/>
          <pc:sldMk cId="2588092291" sldId="1708"/>
        </pc:sldMkLst>
      </pc:sldChg>
      <pc:sldChg chg="ord setBg">
        <pc:chgData name="Faizan Karim" userId="48c8ba92fda0d8b0" providerId="LiveId" clId="{A4EF4373-D6A0-404A-B714-41EA3639A52B}" dt="2024-09-19T18:26:23.975" v="6806"/>
        <pc:sldMkLst>
          <pc:docMk/>
          <pc:sldMk cId="735693407" sldId="1709"/>
        </pc:sldMkLst>
      </pc:sldChg>
      <pc:sldChg chg="ord setBg">
        <pc:chgData name="Faizan Karim" userId="48c8ba92fda0d8b0" providerId="LiveId" clId="{A4EF4373-D6A0-404A-B714-41EA3639A52B}" dt="2024-09-19T18:26:23.975" v="6806"/>
        <pc:sldMkLst>
          <pc:docMk/>
          <pc:sldMk cId="4108988182" sldId="1710"/>
        </pc:sldMkLst>
      </pc:sldChg>
      <pc:sldChg chg="delSp modSp add del mod setBg modClrScheme chgLayout">
        <pc:chgData name="Faizan Karim" userId="48c8ba92fda0d8b0" providerId="LiveId" clId="{A4EF4373-D6A0-404A-B714-41EA3639A52B}" dt="2024-09-13T12:35:08.111" v="4720" actId="47"/>
        <pc:sldMkLst>
          <pc:docMk/>
          <pc:sldMk cId="919557124" sldId="1711"/>
        </pc:sldMkLst>
      </pc:sldChg>
      <pc:sldChg chg="new del">
        <pc:chgData name="Faizan Karim" userId="48c8ba92fda0d8b0" providerId="LiveId" clId="{A4EF4373-D6A0-404A-B714-41EA3639A52B}" dt="2024-09-13T12:33:19.994" v="4685" actId="47"/>
        <pc:sldMkLst>
          <pc:docMk/>
          <pc:sldMk cId="1462998807" sldId="1711"/>
        </pc:sldMkLst>
      </pc:sldChg>
      <pc:sldChg chg="add del setBg">
        <pc:chgData name="Faizan Karim" userId="48c8ba92fda0d8b0" providerId="LiveId" clId="{A4EF4373-D6A0-404A-B714-41EA3639A52B}" dt="2024-09-22T13:33:53.454" v="8242" actId="2696"/>
        <pc:sldMkLst>
          <pc:docMk/>
          <pc:sldMk cId="2736124278" sldId="1712"/>
        </pc:sldMkLst>
      </pc:sldChg>
      <pc:sldChg chg="modSp mod setBg">
        <pc:chgData name="Faizan Karim" userId="48c8ba92fda0d8b0" providerId="LiveId" clId="{A4EF4373-D6A0-404A-B714-41EA3639A52B}" dt="2024-09-26T05:51:51.480" v="12120" actId="255"/>
        <pc:sldMkLst>
          <pc:docMk/>
          <pc:sldMk cId="2921447199" sldId="1713"/>
        </pc:sldMkLst>
      </pc:sldChg>
      <pc:sldChg chg="setBg">
        <pc:chgData name="Faizan Karim" userId="48c8ba92fda0d8b0" providerId="LiveId" clId="{A4EF4373-D6A0-404A-B714-41EA3639A52B}" dt="2024-09-19T18:26:23.975" v="6806"/>
        <pc:sldMkLst>
          <pc:docMk/>
          <pc:sldMk cId="792716949" sldId="1714"/>
        </pc:sldMkLst>
      </pc:sldChg>
      <pc:sldChg chg="setBg">
        <pc:chgData name="Faizan Karim" userId="48c8ba92fda0d8b0" providerId="LiveId" clId="{A4EF4373-D6A0-404A-B714-41EA3639A52B}" dt="2024-09-19T18:26:23.975" v="6806"/>
        <pc:sldMkLst>
          <pc:docMk/>
          <pc:sldMk cId="1756194856" sldId="1715"/>
        </pc:sldMkLst>
      </pc:sldChg>
      <pc:sldChg chg="modSp mod setBg modNotes">
        <pc:chgData name="Faizan Karim" userId="48c8ba92fda0d8b0" providerId="LiveId" clId="{A4EF4373-D6A0-404A-B714-41EA3639A52B}" dt="2024-09-26T05:52:13.766" v="12122" actId="255"/>
        <pc:sldMkLst>
          <pc:docMk/>
          <pc:sldMk cId="781728038" sldId="1716"/>
        </pc:sldMkLst>
      </pc:sldChg>
      <pc:sldChg chg="modSp mod setBg">
        <pc:chgData name="Faizan Karim" userId="48c8ba92fda0d8b0" providerId="LiveId" clId="{A4EF4373-D6A0-404A-B714-41EA3639A52B}" dt="2024-09-26T05:52:27.161" v="12123" actId="255"/>
        <pc:sldMkLst>
          <pc:docMk/>
          <pc:sldMk cId="1539010157" sldId="1717"/>
        </pc:sldMkLst>
      </pc:sldChg>
      <pc:sldChg chg="setBg">
        <pc:chgData name="Faizan Karim" userId="48c8ba92fda0d8b0" providerId="LiveId" clId="{A4EF4373-D6A0-404A-B714-41EA3639A52B}" dt="2024-09-19T18:26:23.975" v="6806"/>
        <pc:sldMkLst>
          <pc:docMk/>
          <pc:sldMk cId="2712950492" sldId="1718"/>
        </pc:sldMkLst>
      </pc:sldChg>
      <pc:sldChg chg="addSp delSp modSp new del mod">
        <pc:chgData name="Faizan Karim" userId="48c8ba92fda0d8b0" providerId="LiveId" clId="{A4EF4373-D6A0-404A-B714-41EA3639A52B}" dt="2024-09-16T13:10:21.067" v="4984" actId="47"/>
        <pc:sldMkLst>
          <pc:docMk/>
          <pc:sldMk cId="2066518290" sldId="1719"/>
        </pc:sldMkLst>
      </pc:sldChg>
      <pc:sldChg chg="add del">
        <pc:chgData name="Faizan Karim" userId="48c8ba92fda0d8b0" providerId="LiveId" clId="{A4EF4373-D6A0-404A-B714-41EA3639A52B}" dt="2024-09-18T19:02:26.580" v="5178" actId="2696"/>
        <pc:sldMkLst>
          <pc:docMk/>
          <pc:sldMk cId="3486715222" sldId="1719"/>
        </pc:sldMkLst>
      </pc:sldChg>
      <pc:sldChg chg="add del">
        <pc:chgData name="Faizan Karim" userId="48c8ba92fda0d8b0" providerId="LiveId" clId="{A4EF4373-D6A0-404A-B714-41EA3639A52B}" dt="2024-09-18T19:02:26.580" v="5178" actId="2696"/>
        <pc:sldMkLst>
          <pc:docMk/>
          <pc:sldMk cId="442769208" sldId="1720"/>
        </pc:sldMkLst>
      </pc:sldChg>
      <pc:sldChg chg="modSp add del mod modNotesTx">
        <pc:chgData name="Faizan Karim" userId="48c8ba92fda0d8b0" providerId="LiveId" clId="{A4EF4373-D6A0-404A-B714-41EA3639A52B}" dt="2024-09-19T11:26:16.113" v="5735" actId="47"/>
        <pc:sldMkLst>
          <pc:docMk/>
          <pc:sldMk cId="1996603846" sldId="1721"/>
        </pc:sldMkLst>
      </pc:sldChg>
      <pc:sldChg chg="add del">
        <pc:chgData name="Faizan Karim" userId="48c8ba92fda0d8b0" providerId="LiveId" clId="{A4EF4373-D6A0-404A-B714-41EA3639A52B}" dt="2024-09-18T19:08:38.026" v="5224" actId="47"/>
        <pc:sldMkLst>
          <pc:docMk/>
          <pc:sldMk cId="2384811501" sldId="1722"/>
        </pc:sldMkLst>
      </pc:sldChg>
      <pc:sldChg chg="modSp del mod">
        <pc:chgData name="Faizan Karim" userId="48c8ba92fda0d8b0" providerId="LiveId" clId="{A4EF4373-D6A0-404A-B714-41EA3639A52B}" dt="2024-09-19T11:27:18.284" v="5737" actId="47"/>
        <pc:sldMkLst>
          <pc:docMk/>
          <pc:sldMk cId="2654314529" sldId="1722"/>
        </pc:sldMkLst>
      </pc:sldChg>
      <pc:sldChg chg="addSp delSp modSp add del mod">
        <pc:chgData name="Faizan Karim" userId="48c8ba92fda0d8b0" providerId="LiveId" clId="{A4EF4373-D6A0-404A-B714-41EA3639A52B}" dt="2024-09-19T11:26:29.271" v="5736" actId="47"/>
        <pc:sldMkLst>
          <pc:docMk/>
          <pc:sldMk cId="919559672" sldId="1723"/>
        </pc:sldMkLst>
      </pc:sldChg>
      <pc:sldChg chg="modSp add mod ord setBg modNotesTx">
        <pc:chgData name="Faizan Karim" userId="48c8ba92fda0d8b0" providerId="LiveId" clId="{A4EF4373-D6A0-404A-B714-41EA3639A52B}" dt="2024-10-01T03:10:00.747" v="14473" actId="120"/>
        <pc:sldMkLst>
          <pc:docMk/>
          <pc:sldMk cId="3738935752" sldId="1724"/>
        </pc:sldMkLst>
      </pc:sldChg>
      <pc:sldChg chg="addSp delSp modSp del mod setBg modNotesTx">
        <pc:chgData name="Faizan Karim" userId="48c8ba92fda0d8b0" providerId="LiveId" clId="{A4EF4373-D6A0-404A-B714-41EA3639A52B}" dt="2024-09-24T20:32:48.987" v="10247" actId="2696"/>
        <pc:sldMkLst>
          <pc:docMk/>
          <pc:sldMk cId="597878477" sldId="1725"/>
        </pc:sldMkLst>
      </pc:sldChg>
      <pc:sldChg chg="add del">
        <pc:chgData name="Faizan Karim" userId="48c8ba92fda0d8b0" providerId="LiveId" clId="{A4EF4373-D6A0-404A-B714-41EA3639A52B}" dt="2024-09-24T20:34:01.729" v="10250"/>
        <pc:sldMkLst>
          <pc:docMk/>
          <pc:sldMk cId="1320221729" sldId="1725"/>
        </pc:sldMkLst>
      </pc:sldChg>
      <pc:sldChg chg="modSp del mod">
        <pc:chgData name="Faizan Karim" userId="48c8ba92fda0d8b0" providerId="LiveId" clId="{A4EF4373-D6A0-404A-B714-41EA3639A52B}" dt="2024-09-19T12:09:58.214" v="5772" actId="47"/>
        <pc:sldMkLst>
          <pc:docMk/>
          <pc:sldMk cId="882397693" sldId="1726"/>
        </pc:sldMkLst>
      </pc:sldChg>
      <pc:sldChg chg="addSp delSp modSp mod setBg modNotesTx">
        <pc:chgData name="Faizan Karim" userId="48c8ba92fda0d8b0" providerId="LiveId" clId="{A4EF4373-D6A0-404A-B714-41EA3639A52B}" dt="2024-09-19T14:46:49.549" v="6708"/>
        <pc:sldMkLst>
          <pc:docMk/>
          <pc:sldMk cId="513702265" sldId="1727"/>
        </pc:sldMkLst>
      </pc:sldChg>
      <pc:sldChg chg="addSp delSp modSp add mod setBg modNotesTx">
        <pc:chgData name="Faizan Karim" userId="48c8ba92fda0d8b0" providerId="LiveId" clId="{A4EF4373-D6A0-404A-B714-41EA3639A52B}" dt="2024-09-19T15:33:45.560" v="6715"/>
        <pc:sldMkLst>
          <pc:docMk/>
          <pc:sldMk cId="420682541" sldId="1728"/>
        </pc:sldMkLst>
      </pc:sldChg>
      <pc:sldChg chg="addSp delSp modSp mod setBg modNotes">
        <pc:chgData name="Faizan Karim" userId="48c8ba92fda0d8b0" providerId="LiveId" clId="{A4EF4373-D6A0-404A-B714-41EA3639A52B}" dt="2024-09-25T17:06:22.750" v="11577" actId="2711"/>
        <pc:sldMkLst>
          <pc:docMk/>
          <pc:sldMk cId="436890563" sldId="1729"/>
        </pc:sldMkLst>
      </pc:sldChg>
      <pc:sldChg chg="add del setBg">
        <pc:chgData name="Faizan Karim" userId="48c8ba92fda0d8b0" providerId="LiveId" clId="{A4EF4373-D6A0-404A-B714-41EA3639A52B}" dt="2024-09-19T03:27:17.184" v="5385" actId="47"/>
        <pc:sldMkLst>
          <pc:docMk/>
          <pc:sldMk cId="1071097253" sldId="1729"/>
        </pc:sldMkLst>
      </pc:sldChg>
      <pc:sldChg chg="delSp modSp add del mod">
        <pc:chgData name="Faizan Karim" userId="48c8ba92fda0d8b0" providerId="LiveId" clId="{A4EF4373-D6A0-404A-B714-41EA3639A52B}" dt="2024-09-19T03:05:32.492" v="5347" actId="47"/>
        <pc:sldMkLst>
          <pc:docMk/>
          <pc:sldMk cId="1629217147" sldId="1729"/>
        </pc:sldMkLst>
      </pc:sldChg>
      <pc:sldChg chg="modSp del mod">
        <pc:chgData name="Faizan Karim" userId="48c8ba92fda0d8b0" providerId="LiveId" clId="{A4EF4373-D6A0-404A-B714-41EA3639A52B}" dt="2024-09-19T03:28:05.253" v="5387" actId="47"/>
        <pc:sldMkLst>
          <pc:docMk/>
          <pc:sldMk cId="2451193032" sldId="1729"/>
        </pc:sldMkLst>
      </pc:sldChg>
      <pc:sldChg chg="new del">
        <pc:chgData name="Faizan Karim" userId="48c8ba92fda0d8b0" providerId="LiveId" clId="{A4EF4373-D6A0-404A-B714-41EA3639A52B}" dt="2024-09-19T03:27:04.949" v="5383" actId="47"/>
        <pc:sldMkLst>
          <pc:docMk/>
          <pc:sldMk cId="2530329000" sldId="1729"/>
        </pc:sldMkLst>
      </pc:sldChg>
      <pc:sldChg chg="addSp delSp modSp new mod setBg modNotesTx">
        <pc:chgData name="Faizan Karim" userId="48c8ba92fda0d8b0" providerId="LiveId" clId="{A4EF4373-D6A0-404A-B714-41EA3639A52B}" dt="2024-09-29T17:45:42.518" v="14334" actId="20577"/>
        <pc:sldMkLst>
          <pc:docMk/>
          <pc:sldMk cId="3046270967" sldId="1730"/>
        </pc:sldMkLst>
      </pc:sldChg>
      <pc:sldChg chg="addSp delSp modSp mod setBg">
        <pc:chgData name="Faizan Karim" userId="48c8ba92fda0d8b0" providerId="LiveId" clId="{A4EF4373-D6A0-404A-B714-41EA3639A52B}" dt="2024-09-19T19:05:13.198" v="6979" actId="12100"/>
        <pc:sldMkLst>
          <pc:docMk/>
          <pc:sldMk cId="1988143591" sldId="1731"/>
        </pc:sldMkLst>
      </pc:sldChg>
      <pc:sldChg chg="addSp delSp modSp mod setBg">
        <pc:chgData name="Faizan Karim" userId="48c8ba92fda0d8b0" providerId="LiveId" clId="{A4EF4373-D6A0-404A-B714-41EA3639A52B}" dt="2024-09-19T19:04:23.367" v="6977" actId="12100"/>
        <pc:sldMkLst>
          <pc:docMk/>
          <pc:sldMk cId="1288202296" sldId="1732"/>
        </pc:sldMkLst>
      </pc:sldChg>
      <pc:sldChg chg="addSp delSp modSp mod setBg">
        <pc:chgData name="Faizan Karim" userId="48c8ba92fda0d8b0" providerId="LiveId" clId="{A4EF4373-D6A0-404A-B714-41EA3639A52B}" dt="2024-09-25T17:06:48.166" v="11579" actId="2711"/>
        <pc:sldMkLst>
          <pc:docMk/>
          <pc:sldMk cId="3097910371" sldId="1733"/>
        </pc:sldMkLst>
      </pc:sldChg>
      <pc:sldChg chg="delSp new del mod">
        <pc:chgData name="Faizan Karim" userId="48c8ba92fda0d8b0" providerId="LiveId" clId="{A4EF4373-D6A0-404A-B714-41EA3639A52B}" dt="2024-09-19T11:26:08.558" v="5734" actId="47"/>
        <pc:sldMkLst>
          <pc:docMk/>
          <pc:sldMk cId="2014292975" sldId="1734"/>
        </pc:sldMkLst>
      </pc:sldChg>
      <pc:sldChg chg="addSp delSp modSp mod setBg">
        <pc:chgData name="Faizan Karim" userId="48c8ba92fda0d8b0" providerId="LiveId" clId="{A4EF4373-D6A0-404A-B714-41EA3639A52B}" dt="2024-09-25T16:05:26.981" v="10956" actId="2711"/>
        <pc:sldMkLst>
          <pc:docMk/>
          <pc:sldMk cId="887864135" sldId="1735"/>
        </pc:sldMkLst>
      </pc:sldChg>
      <pc:sldChg chg="modSp mod setBg">
        <pc:chgData name="Faizan Karim" userId="48c8ba92fda0d8b0" providerId="LiveId" clId="{A4EF4373-D6A0-404A-B714-41EA3639A52B}" dt="2024-09-25T17:08:45.121" v="11586" actId="2711"/>
        <pc:sldMkLst>
          <pc:docMk/>
          <pc:sldMk cId="2555588670" sldId="1737"/>
        </pc:sldMkLst>
      </pc:sldChg>
      <pc:sldChg chg="add del">
        <pc:chgData name="Faizan Karim" userId="48c8ba92fda0d8b0" providerId="LiveId" clId="{A4EF4373-D6A0-404A-B714-41EA3639A52B}" dt="2024-09-19T11:26:29.271" v="5736" actId="47"/>
        <pc:sldMkLst>
          <pc:docMk/>
          <pc:sldMk cId="1939219208" sldId="1738"/>
        </pc:sldMkLst>
      </pc:sldChg>
      <pc:sldChg chg="modSp add del mod setBg">
        <pc:chgData name="Faizan Karim" userId="48c8ba92fda0d8b0" providerId="LiveId" clId="{A4EF4373-D6A0-404A-B714-41EA3639A52B}" dt="2024-09-22T15:52:56.849" v="8320" actId="2696"/>
        <pc:sldMkLst>
          <pc:docMk/>
          <pc:sldMk cId="2385027468" sldId="1739"/>
        </pc:sldMkLst>
      </pc:sldChg>
      <pc:sldChg chg="addSp delSp modSp new mod setBg modNotesTx">
        <pc:chgData name="Faizan Karim" userId="48c8ba92fda0d8b0" providerId="LiveId" clId="{A4EF4373-D6A0-404A-B714-41EA3639A52B}" dt="2024-09-26T19:41:08.881" v="12917" actId="20577"/>
        <pc:sldMkLst>
          <pc:docMk/>
          <pc:sldMk cId="640383901" sldId="1740"/>
        </pc:sldMkLst>
      </pc:sldChg>
      <pc:sldChg chg="addSp delSp modSp add mod setBg modNotesTx">
        <pc:chgData name="Faizan Karim" userId="48c8ba92fda0d8b0" providerId="LiveId" clId="{A4EF4373-D6A0-404A-B714-41EA3639A52B}" dt="2024-09-26T19:43:16.047" v="12940" actId="20577"/>
        <pc:sldMkLst>
          <pc:docMk/>
          <pc:sldMk cId="3620714670" sldId="1741"/>
        </pc:sldMkLst>
      </pc:sldChg>
      <pc:sldChg chg="add del">
        <pc:chgData name="Faizan Karim" userId="48c8ba92fda0d8b0" providerId="LiveId" clId="{A4EF4373-D6A0-404A-B714-41EA3639A52B}" dt="2024-09-24T20:34:01.729" v="10250"/>
        <pc:sldMkLst>
          <pc:docMk/>
          <pc:sldMk cId="1607793451" sldId="1742"/>
        </pc:sldMkLst>
      </pc:sldChg>
      <pc:sldChg chg="addSp delSp modSp new del mod setBg modNotesTx">
        <pc:chgData name="Faizan Karim" userId="48c8ba92fda0d8b0" providerId="LiveId" clId="{A4EF4373-D6A0-404A-B714-41EA3639A52B}" dt="2024-09-24T20:32:48.987" v="10247" actId="2696"/>
        <pc:sldMkLst>
          <pc:docMk/>
          <pc:sldMk cId="2058855920" sldId="1742"/>
        </pc:sldMkLst>
      </pc:sldChg>
      <pc:sldChg chg="modSp add del mod modNotesTx">
        <pc:chgData name="Faizan Karim" userId="48c8ba92fda0d8b0" providerId="LiveId" clId="{A4EF4373-D6A0-404A-B714-41EA3639A52B}" dt="2024-09-19T12:40:23.045" v="6038" actId="47"/>
        <pc:sldMkLst>
          <pc:docMk/>
          <pc:sldMk cId="1808878772" sldId="1743"/>
        </pc:sldMkLst>
      </pc:sldChg>
      <pc:sldChg chg="modSp add mod setBg modNotesTx">
        <pc:chgData name="Faizan Karim" userId="48c8ba92fda0d8b0" providerId="LiveId" clId="{A4EF4373-D6A0-404A-B714-41EA3639A52B}" dt="2024-09-26T20:04:49.998" v="12953" actId="14100"/>
        <pc:sldMkLst>
          <pc:docMk/>
          <pc:sldMk cId="1396609722" sldId="1744"/>
        </pc:sldMkLst>
      </pc:sldChg>
      <pc:sldChg chg="add del">
        <pc:chgData name="Faizan Karim" userId="48c8ba92fda0d8b0" providerId="LiveId" clId="{A4EF4373-D6A0-404A-B714-41EA3639A52B}" dt="2024-09-19T12:59:06.471" v="6223" actId="47"/>
        <pc:sldMkLst>
          <pc:docMk/>
          <pc:sldMk cId="2917381121" sldId="1745"/>
        </pc:sldMkLst>
      </pc:sldChg>
      <pc:sldChg chg="add del">
        <pc:chgData name="Faizan Karim" userId="48c8ba92fda0d8b0" providerId="LiveId" clId="{A4EF4373-D6A0-404A-B714-41EA3639A52B}" dt="2024-09-19T12:58:56.665" v="6222" actId="47"/>
        <pc:sldMkLst>
          <pc:docMk/>
          <pc:sldMk cId="702743403" sldId="1746"/>
        </pc:sldMkLst>
      </pc:sldChg>
      <pc:sldChg chg="modSp add del mod setBg modNotesTx">
        <pc:chgData name="Faizan Karim" userId="48c8ba92fda0d8b0" providerId="LiveId" clId="{A4EF4373-D6A0-404A-B714-41EA3639A52B}" dt="2024-09-25T03:28:43.324" v="10557" actId="2696"/>
        <pc:sldMkLst>
          <pc:docMk/>
          <pc:sldMk cId="4256480790" sldId="1747"/>
        </pc:sldMkLst>
      </pc:sldChg>
      <pc:sldChg chg="modSp add mod setBg">
        <pc:chgData name="Faizan Karim" userId="48c8ba92fda0d8b0" providerId="LiveId" clId="{A4EF4373-D6A0-404A-B714-41EA3639A52B}" dt="2024-09-19T15:33:45.560" v="6715"/>
        <pc:sldMkLst>
          <pc:docMk/>
          <pc:sldMk cId="1686334367" sldId="1748"/>
        </pc:sldMkLst>
      </pc:sldChg>
      <pc:sldChg chg="addSp delSp modSp add mod setBg">
        <pc:chgData name="Faizan Karim" userId="48c8ba92fda0d8b0" providerId="LiveId" clId="{A4EF4373-D6A0-404A-B714-41EA3639A52B}" dt="2024-09-19T15:33:45.560" v="6715"/>
        <pc:sldMkLst>
          <pc:docMk/>
          <pc:sldMk cId="1597407961" sldId="1749"/>
        </pc:sldMkLst>
      </pc:sldChg>
      <pc:sldChg chg="modSp mod setBg modNotesTx">
        <pc:chgData name="Faizan Karim" userId="48c8ba92fda0d8b0" providerId="LiveId" clId="{A4EF4373-D6A0-404A-B714-41EA3639A52B}" dt="2024-10-01T03:25:23.214" v="14488" actId="20577"/>
        <pc:sldMkLst>
          <pc:docMk/>
          <pc:sldMk cId="2687631407" sldId="1750"/>
        </pc:sldMkLst>
      </pc:sldChg>
      <pc:sldChg chg="modSp del mod ord setBg modNotesTx">
        <pc:chgData name="Faizan Karim" userId="48c8ba92fda0d8b0" providerId="LiveId" clId="{A4EF4373-D6A0-404A-B714-41EA3639A52B}" dt="2024-09-25T03:28:43.324" v="10557" actId="2696"/>
        <pc:sldMkLst>
          <pc:docMk/>
          <pc:sldMk cId="588250086" sldId="1751"/>
        </pc:sldMkLst>
      </pc:sldChg>
      <pc:sldChg chg="modSp mod setBg modNotesTx">
        <pc:chgData name="Faizan Karim" userId="48c8ba92fda0d8b0" providerId="LiveId" clId="{A4EF4373-D6A0-404A-B714-41EA3639A52B}" dt="2024-09-25T17:04:12.339" v="11575" actId="2711"/>
        <pc:sldMkLst>
          <pc:docMk/>
          <pc:sldMk cId="1423757942" sldId="1753"/>
        </pc:sldMkLst>
      </pc:sldChg>
      <pc:sldChg chg="modSp setBg modNotesTx">
        <pc:chgData name="Faizan Karim" userId="48c8ba92fda0d8b0" providerId="LiveId" clId="{A4EF4373-D6A0-404A-B714-41EA3639A52B}" dt="2024-09-25T17:09:49.608" v="11589" actId="2711"/>
        <pc:sldMkLst>
          <pc:docMk/>
          <pc:sldMk cId="1222477472" sldId="1754"/>
        </pc:sldMkLst>
      </pc:sldChg>
      <pc:sldChg chg="modSp mod modTransition modAnim">
        <pc:chgData name="Faizan Karim" userId="48c8ba92fda0d8b0" providerId="LiveId" clId="{A4EF4373-D6A0-404A-B714-41EA3639A52B}" dt="2024-09-26T11:07:06.963" v="12297"/>
        <pc:sldMkLst>
          <pc:docMk/>
          <pc:sldMk cId="1448905091" sldId="1756"/>
        </pc:sldMkLst>
        <pc:spChg chg="mod">
          <ac:chgData name="Faizan Karim" userId="48c8ba92fda0d8b0" providerId="LiveId" clId="{A4EF4373-D6A0-404A-B714-41EA3639A52B}" dt="2024-09-26T11:02:35.747" v="12265" actId="1076"/>
          <ac:spMkLst>
            <pc:docMk/>
            <pc:sldMk cId="1448905091" sldId="1756"/>
            <ac:spMk id="2" creationId="{566CF642-B155-3EAA-0E23-97793C0E3936}"/>
          </ac:spMkLst>
        </pc:spChg>
      </pc:sldChg>
      <pc:sldChg chg="modSp mod modNotesTx">
        <pc:chgData name="Faizan Karim" userId="48c8ba92fda0d8b0" providerId="LiveId" clId="{A4EF4373-D6A0-404A-B714-41EA3639A52B}" dt="2024-09-27T04:35:26.823" v="14014" actId="207"/>
        <pc:sldMkLst>
          <pc:docMk/>
          <pc:sldMk cId="201206493" sldId="1757"/>
        </pc:sldMkLst>
      </pc:sldChg>
      <pc:sldChg chg="modSp mod modNotesTx">
        <pc:chgData name="Faizan Karim" userId="48c8ba92fda0d8b0" providerId="LiveId" clId="{A4EF4373-D6A0-404A-B714-41EA3639A52B}" dt="2024-09-27T04:35:31.860" v="14015" actId="207"/>
        <pc:sldMkLst>
          <pc:docMk/>
          <pc:sldMk cId="47998268" sldId="1758"/>
        </pc:sldMkLst>
      </pc:sldChg>
      <pc:sldChg chg="modSp mod modNotesTx">
        <pc:chgData name="Faizan Karim" userId="48c8ba92fda0d8b0" providerId="LiveId" clId="{A4EF4373-D6A0-404A-B714-41EA3639A52B}" dt="2024-09-27T04:35:38.250" v="14016" actId="207"/>
        <pc:sldMkLst>
          <pc:docMk/>
          <pc:sldMk cId="188134261" sldId="1759"/>
        </pc:sldMkLst>
      </pc:sldChg>
      <pc:sldChg chg="modSp mod modNotesTx">
        <pc:chgData name="Faizan Karim" userId="48c8ba92fda0d8b0" providerId="LiveId" clId="{A4EF4373-D6A0-404A-B714-41EA3639A52B}" dt="2024-09-27T04:35:44.455" v="14017" actId="207"/>
        <pc:sldMkLst>
          <pc:docMk/>
          <pc:sldMk cId="3495224024" sldId="1760"/>
        </pc:sldMkLst>
      </pc:sldChg>
      <pc:sldChg chg="modSp mod modNotes">
        <pc:chgData name="Faizan Karim" userId="48c8ba92fda0d8b0" providerId="LiveId" clId="{A4EF4373-D6A0-404A-B714-41EA3639A52B}" dt="2024-09-25T17:12:36.212" v="11599" actId="20577"/>
        <pc:sldMkLst>
          <pc:docMk/>
          <pc:sldMk cId="2292797931" sldId="1762"/>
        </pc:sldMkLst>
      </pc:sldChg>
      <pc:sldChg chg="modSp mod ord modNotes">
        <pc:chgData name="Faizan Karim" userId="48c8ba92fda0d8b0" providerId="LiveId" clId="{A4EF4373-D6A0-404A-B714-41EA3639A52B}" dt="2024-09-25T17:13:56.693" v="11602" actId="2711"/>
        <pc:sldMkLst>
          <pc:docMk/>
          <pc:sldMk cId="2627752035" sldId="1763"/>
        </pc:sldMkLst>
      </pc:sldChg>
      <pc:sldChg chg="modSp mod">
        <pc:chgData name="Faizan Karim" userId="48c8ba92fda0d8b0" providerId="LiveId" clId="{A4EF4373-D6A0-404A-B714-41EA3639A52B}" dt="2024-09-25T17:41:09.472" v="11775" actId="2711"/>
        <pc:sldMkLst>
          <pc:docMk/>
          <pc:sldMk cId="3096058211" sldId="1764"/>
        </pc:sldMkLst>
      </pc:sldChg>
      <pc:sldChg chg="modSp mod">
        <pc:chgData name="Faizan Karim" userId="48c8ba92fda0d8b0" providerId="LiveId" clId="{A4EF4373-D6A0-404A-B714-41EA3639A52B}" dt="2024-09-25T17:46:35.533" v="11824" actId="255"/>
        <pc:sldMkLst>
          <pc:docMk/>
          <pc:sldMk cId="1491650927" sldId="1765"/>
        </pc:sldMkLst>
      </pc:sldChg>
      <pc:sldChg chg="modSp mod">
        <pc:chgData name="Faizan Karim" userId="48c8ba92fda0d8b0" providerId="LiveId" clId="{A4EF4373-D6A0-404A-B714-41EA3639A52B}" dt="2024-09-25T17:47:45.422" v="11829" actId="2711"/>
        <pc:sldMkLst>
          <pc:docMk/>
          <pc:sldMk cId="1179237199" sldId="1766"/>
        </pc:sldMkLst>
      </pc:sldChg>
      <pc:sldChg chg="modSp mod">
        <pc:chgData name="Faizan Karim" userId="48c8ba92fda0d8b0" providerId="LiveId" clId="{A4EF4373-D6A0-404A-B714-41EA3639A52B}" dt="2024-09-25T17:50:39.427" v="11836" actId="14100"/>
        <pc:sldMkLst>
          <pc:docMk/>
          <pc:sldMk cId="2836346482" sldId="1767"/>
        </pc:sldMkLst>
      </pc:sldChg>
      <pc:sldChg chg="modSp mod">
        <pc:chgData name="Faizan Karim" userId="48c8ba92fda0d8b0" providerId="LiveId" clId="{A4EF4373-D6A0-404A-B714-41EA3639A52B}" dt="2024-09-25T17:49:37.260" v="11831" actId="255"/>
        <pc:sldMkLst>
          <pc:docMk/>
          <pc:sldMk cId="3411871211" sldId="1768"/>
        </pc:sldMkLst>
      </pc:sldChg>
      <pc:sldChg chg="modSp mod">
        <pc:chgData name="Faizan Karim" userId="48c8ba92fda0d8b0" providerId="LiveId" clId="{A4EF4373-D6A0-404A-B714-41EA3639A52B}" dt="2024-09-25T17:25:34.937" v="11667" actId="1076"/>
        <pc:sldMkLst>
          <pc:docMk/>
          <pc:sldMk cId="4190047726" sldId="1769"/>
        </pc:sldMkLst>
      </pc:sldChg>
      <pc:sldChg chg="modSp mod">
        <pc:chgData name="Faizan Karim" userId="48c8ba92fda0d8b0" providerId="LiveId" clId="{A4EF4373-D6A0-404A-B714-41EA3639A52B}" dt="2024-09-25T17:26:40.875" v="11672" actId="207"/>
        <pc:sldMkLst>
          <pc:docMk/>
          <pc:sldMk cId="1027112271" sldId="1770"/>
        </pc:sldMkLst>
      </pc:sldChg>
      <pc:sldChg chg="addSp delSp modSp new mod modClrScheme chgLayout">
        <pc:chgData name="Faizan Karim" userId="48c8ba92fda0d8b0" providerId="LiveId" clId="{A4EF4373-D6A0-404A-B714-41EA3639A52B}" dt="2024-09-27T04:19:18.549" v="13972" actId="3680"/>
        <pc:sldMkLst>
          <pc:docMk/>
          <pc:sldMk cId="615241681" sldId="1771"/>
        </pc:sldMkLst>
      </pc:sldChg>
      <pc:sldChg chg="addSp delSp modSp new mod ord modClrScheme chgLayout">
        <pc:chgData name="Faizan Karim" userId="48c8ba92fda0d8b0" providerId="LiveId" clId="{A4EF4373-D6A0-404A-B714-41EA3639A52B}" dt="2024-09-25T17:20:39.698" v="11644" actId="1076"/>
        <pc:sldMkLst>
          <pc:docMk/>
          <pc:sldMk cId="792521834" sldId="1772"/>
        </pc:sldMkLst>
      </pc:sldChg>
      <pc:sldChg chg="addSp delSp modSp new mod modClrScheme chgLayout modNotes modNotesTx">
        <pc:chgData name="Faizan Karim" userId="48c8ba92fda0d8b0" providerId="LiveId" clId="{A4EF4373-D6A0-404A-B714-41EA3639A52B}" dt="2024-09-27T04:59:51.074" v="14110"/>
        <pc:sldMkLst>
          <pc:docMk/>
          <pc:sldMk cId="3166563648" sldId="1773"/>
        </pc:sldMkLst>
      </pc:sldChg>
      <pc:sldChg chg="add del">
        <pc:chgData name="Faizan Karim" userId="48c8ba92fda0d8b0" providerId="LiveId" clId="{A4EF4373-D6A0-404A-B714-41EA3639A52B}" dt="2024-09-22T13:35:48.200" v="8244" actId="2696"/>
        <pc:sldMkLst>
          <pc:docMk/>
          <pc:sldMk cId="450428155" sldId="1775"/>
        </pc:sldMkLst>
      </pc:sldChg>
      <pc:sldChg chg="addSp delSp modSp add del mod">
        <pc:chgData name="Faizan Karim" userId="48c8ba92fda0d8b0" providerId="LiveId" clId="{A4EF4373-D6A0-404A-B714-41EA3639A52B}" dt="2024-09-25T05:03:13.028" v="10617" actId="47"/>
        <pc:sldMkLst>
          <pc:docMk/>
          <pc:sldMk cId="309841443" sldId="1776"/>
        </pc:sldMkLst>
      </pc:sldChg>
      <pc:sldChg chg="modSp mod">
        <pc:chgData name="Faizan Karim" userId="48c8ba92fda0d8b0" providerId="LiveId" clId="{A4EF4373-D6A0-404A-B714-41EA3639A52B}" dt="2024-09-25T17:51:05.261" v="11838" actId="255"/>
        <pc:sldMkLst>
          <pc:docMk/>
          <pc:sldMk cId="1325654746" sldId="1777"/>
        </pc:sldMkLst>
      </pc:sldChg>
      <pc:sldChg chg="modSp mod">
        <pc:chgData name="Faizan Karim" userId="48c8ba92fda0d8b0" providerId="LiveId" clId="{A4EF4373-D6A0-404A-B714-41EA3639A52B}" dt="2024-09-25T17:52:01.294" v="11842" actId="255"/>
        <pc:sldMkLst>
          <pc:docMk/>
          <pc:sldMk cId="1609100123" sldId="1778"/>
        </pc:sldMkLst>
      </pc:sldChg>
      <pc:sldChg chg="modSp mod">
        <pc:chgData name="Faizan Karim" userId="48c8ba92fda0d8b0" providerId="LiveId" clId="{A4EF4373-D6A0-404A-B714-41EA3639A52B}" dt="2024-09-25T17:52:40.807" v="11844" actId="255"/>
        <pc:sldMkLst>
          <pc:docMk/>
          <pc:sldMk cId="4164283347" sldId="1779"/>
        </pc:sldMkLst>
      </pc:sldChg>
      <pc:sldChg chg="addSp delSp modSp mod modNotes modNotesTx">
        <pc:chgData name="Faizan Karim" userId="48c8ba92fda0d8b0" providerId="LiveId" clId="{A4EF4373-D6A0-404A-B714-41EA3639A52B}" dt="2024-09-27T04:42:03.745" v="14035"/>
        <pc:sldMkLst>
          <pc:docMk/>
          <pc:sldMk cId="1906268083" sldId="1780"/>
        </pc:sldMkLst>
      </pc:sldChg>
      <pc:sldChg chg="addSp delSp modSp del mod modNotes modNotesTx">
        <pc:chgData name="Faizan Karim" userId="48c8ba92fda0d8b0" providerId="LiveId" clId="{A4EF4373-D6A0-404A-B714-41EA3639A52B}" dt="2024-09-26T05:44:28.049" v="12058" actId="2696"/>
        <pc:sldMkLst>
          <pc:docMk/>
          <pc:sldMk cId="702767047" sldId="1781"/>
        </pc:sldMkLst>
      </pc:sldChg>
      <pc:sldChg chg="modSp mod">
        <pc:chgData name="Faizan Karim" userId="48c8ba92fda0d8b0" providerId="LiveId" clId="{A4EF4373-D6A0-404A-B714-41EA3639A52B}" dt="2024-09-25T17:53:07.981" v="11847" actId="14100"/>
        <pc:sldMkLst>
          <pc:docMk/>
          <pc:sldMk cId="1137144073" sldId="1782"/>
        </pc:sldMkLst>
      </pc:sldChg>
      <pc:sldChg chg="modSp del mod">
        <pc:chgData name="Faizan Karim" userId="48c8ba92fda0d8b0" providerId="LiveId" clId="{A4EF4373-D6A0-404A-B714-41EA3639A52B}" dt="2024-09-26T05:44:28.049" v="12058" actId="2696"/>
        <pc:sldMkLst>
          <pc:docMk/>
          <pc:sldMk cId="2207188649" sldId="1783"/>
        </pc:sldMkLst>
      </pc:sldChg>
      <pc:sldChg chg="modSp del mod">
        <pc:chgData name="Faizan Karim" userId="48c8ba92fda0d8b0" providerId="LiveId" clId="{A4EF4373-D6A0-404A-B714-41EA3639A52B}" dt="2024-09-26T05:44:28.049" v="12058" actId="2696"/>
        <pc:sldMkLst>
          <pc:docMk/>
          <pc:sldMk cId="3080418421" sldId="1784"/>
        </pc:sldMkLst>
      </pc:sldChg>
      <pc:sldChg chg="modSp mod">
        <pc:chgData name="Faizan Karim" userId="48c8ba92fda0d8b0" providerId="LiveId" clId="{A4EF4373-D6A0-404A-B714-41EA3639A52B}" dt="2024-09-23T06:04:14.734" v="8840" actId="1076"/>
        <pc:sldMkLst>
          <pc:docMk/>
          <pc:sldMk cId="2468058367" sldId="1786"/>
        </pc:sldMkLst>
      </pc:sldChg>
      <pc:sldChg chg="modSp mod">
        <pc:chgData name="Faizan Karim" userId="48c8ba92fda0d8b0" providerId="LiveId" clId="{A4EF4373-D6A0-404A-B714-41EA3639A52B}" dt="2024-09-23T06:04:42.546" v="8842" actId="1076"/>
        <pc:sldMkLst>
          <pc:docMk/>
          <pc:sldMk cId="2913394593" sldId="1787"/>
        </pc:sldMkLst>
      </pc:sldChg>
      <pc:sldChg chg="modSp mod">
        <pc:chgData name="Faizan Karim" userId="48c8ba92fda0d8b0" providerId="LiveId" clId="{A4EF4373-D6A0-404A-B714-41EA3639A52B}" dt="2024-09-23T06:06:45.479" v="8855" actId="14100"/>
        <pc:sldMkLst>
          <pc:docMk/>
          <pc:sldMk cId="4013644458" sldId="1788"/>
        </pc:sldMkLst>
      </pc:sldChg>
      <pc:sldChg chg="modSp mod">
        <pc:chgData name="Faizan Karim" userId="48c8ba92fda0d8b0" providerId="LiveId" clId="{A4EF4373-D6A0-404A-B714-41EA3639A52B}" dt="2024-09-23T06:05:34.238" v="8847" actId="14100"/>
        <pc:sldMkLst>
          <pc:docMk/>
          <pc:sldMk cId="2324115038" sldId="1789"/>
        </pc:sldMkLst>
      </pc:sldChg>
      <pc:sldChg chg="modSp mod">
        <pc:chgData name="Faizan Karim" userId="48c8ba92fda0d8b0" providerId="LiveId" clId="{A4EF4373-D6A0-404A-B714-41EA3639A52B}" dt="2024-09-23T06:07:13.627" v="8858" actId="14100"/>
        <pc:sldMkLst>
          <pc:docMk/>
          <pc:sldMk cId="1291358006" sldId="1790"/>
        </pc:sldMkLst>
      </pc:sldChg>
      <pc:sldChg chg="modSp">
        <pc:chgData name="Faizan Karim" userId="48c8ba92fda0d8b0" providerId="LiveId" clId="{A4EF4373-D6A0-404A-B714-41EA3639A52B}" dt="2024-09-26T15:14:20.761" v="12586" actId="120"/>
        <pc:sldMkLst>
          <pc:docMk/>
          <pc:sldMk cId="3153099039" sldId="1791"/>
        </pc:sldMkLst>
      </pc:sldChg>
      <pc:sldChg chg="modSp mod">
        <pc:chgData name="Faizan Karim" userId="48c8ba92fda0d8b0" providerId="LiveId" clId="{A4EF4373-D6A0-404A-B714-41EA3639A52B}" dt="2024-09-26T15:14:27.670" v="12587" actId="120"/>
        <pc:sldMkLst>
          <pc:docMk/>
          <pc:sldMk cId="4069451423" sldId="1792"/>
        </pc:sldMkLst>
      </pc:sldChg>
      <pc:sldChg chg="modSp">
        <pc:chgData name="Faizan Karim" userId="48c8ba92fda0d8b0" providerId="LiveId" clId="{A4EF4373-D6A0-404A-B714-41EA3639A52B}" dt="2024-09-26T15:14:32.565" v="12588" actId="120"/>
        <pc:sldMkLst>
          <pc:docMk/>
          <pc:sldMk cId="3825544079" sldId="1793"/>
        </pc:sldMkLst>
      </pc:sldChg>
      <pc:sldChg chg="modSp">
        <pc:chgData name="Faizan Karim" userId="48c8ba92fda0d8b0" providerId="LiveId" clId="{A4EF4373-D6A0-404A-B714-41EA3639A52B}" dt="2024-09-26T15:14:38.233" v="12589" actId="120"/>
        <pc:sldMkLst>
          <pc:docMk/>
          <pc:sldMk cId="9508611" sldId="1794"/>
        </pc:sldMkLst>
      </pc:sldChg>
      <pc:sldChg chg="modSp mod">
        <pc:chgData name="Faizan Karim" userId="48c8ba92fda0d8b0" providerId="LiveId" clId="{A4EF4373-D6A0-404A-B714-41EA3639A52B}" dt="2024-09-26T05:51:27.736" v="12117" actId="255"/>
        <pc:sldMkLst>
          <pc:docMk/>
          <pc:sldMk cId="774366159" sldId="1795"/>
        </pc:sldMkLst>
      </pc:sldChg>
      <pc:sldChg chg="modSp mod">
        <pc:chgData name="Faizan Karim" userId="48c8ba92fda0d8b0" providerId="LiveId" clId="{A4EF4373-D6A0-404A-B714-41EA3639A52B}" dt="2024-09-26T05:51:40.453" v="12118" actId="255"/>
        <pc:sldMkLst>
          <pc:docMk/>
          <pc:sldMk cId="3379816548" sldId="1796"/>
        </pc:sldMkLst>
      </pc:sldChg>
      <pc:sldChg chg="modSp mod">
        <pc:chgData name="Faizan Karim" userId="48c8ba92fda0d8b0" providerId="LiveId" clId="{A4EF4373-D6A0-404A-B714-41EA3639A52B}" dt="2024-09-26T05:50:37.941" v="12110" actId="255"/>
        <pc:sldMkLst>
          <pc:docMk/>
          <pc:sldMk cId="1878086794" sldId="1797"/>
        </pc:sldMkLst>
      </pc:sldChg>
      <pc:sldChg chg="modSp mod">
        <pc:chgData name="Faizan Karim" userId="48c8ba92fda0d8b0" providerId="LiveId" clId="{A4EF4373-D6A0-404A-B714-41EA3639A52B}" dt="2024-09-26T05:50:46.698" v="12111" actId="255"/>
        <pc:sldMkLst>
          <pc:docMk/>
          <pc:sldMk cId="3171857075" sldId="1798"/>
        </pc:sldMkLst>
      </pc:sldChg>
      <pc:sldChg chg="modSp mod">
        <pc:chgData name="Faizan Karim" userId="48c8ba92fda0d8b0" providerId="LiveId" clId="{A4EF4373-D6A0-404A-B714-41EA3639A52B}" dt="2024-09-26T05:49:04.701" v="12102" actId="255"/>
        <pc:sldMkLst>
          <pc:docMk/>
          <pc:sldMk cId="4181665611" sldId="1799"/>
        </pc:sldMkLst>
      </pc:sldChg>
      <pc:sldChg chg="modSp mod">
        <pc:chgData name="Faizan Karim" userId="48c8ba92fda0d8b0" providerId="LiveId" clId="{A4EF4373-D6A0-404A-B714-41EA3639A52B}" dt="2024-09-26T05:50:57.941" v="12112" actId="255"/>
        <pc:sldMkLst>
          <pc:docMk/>
          <pc:sldMk cId="3535483858" sldId="1800"/>
        </pc:sldMkLst>
      </pc:sldChg>
      <pc:sldChg chg="modSp mod">
        <pc:chgData name="Faizan Karim" userId="48c8ba92fda0d8b0" providerId="LiveId" clId="{A4EF4373-D6A0-404A-B714-41EA3639A52B}" dt="2024-09-26T05:51:09.518" v="12114" actId="255"/>
        <pc:sldMkLst>
          <pc:docMk/>
          <pc:sldMk cId="2040032864" sldId="1801"/>
        </pc:sldMkLst>
      </pc:sldChg>
      <pc:sldChg chg="modSp mod">
        <pc:chgData name="Faizan Karim" userId="48c8ba92fda0d8b0" providerId="LiveId" clId="{A4EF4373-D6A0-404A-B714-41EA3639A52B}" dt="2024-09-26T05:51:15.196" v="12115" actId="255"/>
        <pc:sldMkLst>
          <pc:docMk/>
          <pc:sldMk cId="3591203212" sldId="1802"/>
        </pc:sldMkLst>
      </pc:sldChg>
      <pc:sldChg chg="modSp add mod ord modNotesTx">
        <pc:chgData name="Faizan Karim" userId="48c8ba92fda0d8b0" providerId="LiveId" clId="{A4EF4373-D6A0-404A-B714-41EA3639A52B}" dt="2024-09-26T19:27:55.051" v="12875" actId="20577"/>
        <pc:sldMkLst>
          <pc:docMk/>
          <pc:sldMk cId="3775948007" sldId="1803"/>
        </pc:sldMkLst>
      </pc:sldChg>
      <pc:sldChg chg="modSp add modNotesTx">
        <pc:chgData name="Faizan Karim" userId="48c8ba92fda0d8b0" providerId="LiveId" clId="{A4EF4373-D6A0-404A-B714-41EA3639A52B}" dt="2024-10-01T03:21:02.569" v="14484" actId="20577"/>
        <pc:sldMkLst>
          <pc:docMk/>
          <pc:sldMk cId="802320816" sldId="1804"/>
        </pc:sldMkLst>
      </pc:sldChg>
      <pc:sldChg chg="addSp delSp modSp new del mod modNotesTx">
        <pc:chgData name="Faizan Karim" userId="48c8ba92fda0d8b0" providerId="LiveId" clId="{A4EF4373-D6A0-404A-B714-41EA3639A52B}" dt="2024-09-26T09:48:02.948" v="12183" actId="2696"/>
        <pc:sldMkLst>
          <pc:docMk/>
          <pc:sldMk cId="3616254287" sldId="1804"/>
        </pc:sldMkLst>
      </pc:sldChg>
      <pc:sldChg chg="modSp add mod modNotesTx">
        <pc:chgData name="Faizan Karim" userId="48c8ba92fda0d8b0" providerId="LiveId" clId="{A4EF4373-D6A0-404A-B714-41EA3639A52B}" dt="2024-09-29T18:48:26.945" v="14336" actId="20577"/>
        <pc:sldMkLst>
          <pc:docMk/>
          <pc:sldMk cId="281184462" sldId="1805"/>
        </pc:sldMkLst>
      </pc:sldChg>
      <pc:sldChg chg="modSp add mod modNotesTx">
        <pc:chgData name="Faizan Karim" userId="48c8ba92fda0d8b0" providerId="LiveId" clId="{A4EF4373-D6A0-404A-B714-41EA3639A52B}" dt="2024-09-26T20:07:47.614" v="12955" actId="20577"/>
        <pc:sldMkLst>
          <pc:docMk/>
          <pc:sldMk cId="3284799470" sldId="1806"/>
        </pc:sldMkLst>
      </pc:sldChg>
      <pc:sldChg chg="addSp modSp add mod">
        <pc:chgData name="Faizan Karim" userId="48c8ba92fda0d8b0" providerId="LiveId" clId="{A4EF4373-D6A0-404A-B714-41EA3639A52B}" dt="2024-09-26T18:13:51.969" v="12733" actId="14100"/>
        <pc:sldMkLst>
          <pc:docMk/>
          <pc:sldMk cId="3413364583" sldId="1807"/>
        </pc:sldMkLst>
      </pc:sldChg>
      <pc:sldChg chg="modSp new mod">
        <pc:chgData name="Faizan Karim" userId="48c8ba92fda0d8b0" providerId="LiveId" clId="{A4EF4373-D6A0-404A-B714-41EA3639A52B}" dt="2024-09-25T17:59:57.050" v="11926" actId="404"/>
        <pc:sldMkLst>
          <pc:docMk/>
          <pc:sldMk cId="1346483976" sldId="1808"/>
        </pc:sldMkLst>
      </pc:sldChg>
      <pc:sldChg chg="add del">
        <pc:chgData name="Faizan Karim" userId="48c8ba92fda0d8b0" providerId="LiveId" clId="{A4EF4373-D6A0-404A-B714-41EA3639A52B}" dt="2024-09-25T16:44:56.724" v="11528" actId="2696"/>
        <pc:sldMkLst>
          <pc:docMk/>
          <pc:sldMk cId="129131831" sldId="1809"/>
        </pc:sldMkLst>
      </pc:sldChg>
      <pc:sldChg chg="modSp add del">
        <pc:chgData name="Faizan Karim" userId="48c8ba92fda0d8b0" providerId="LiveId" clId="{A4EF4373-D6A0-404A-B714-41EA3639A52B}" dt="2024-09-26T05:33:34.656" v="12019" actId="47"/>
        <pc:sldMkLst>
          <pc:docMk/>
          <pc:sldMk cId="3049319581" sldId="1809"/>
        </pc:sldMkLst>
      </pc:sldChg>
      <pc:sldChg chg="addSp delSp modSp add mod">
        <pc:chgData name="Faizan Karim" userId="48c8ba92fda0d8b0" providerId="LiveId" clId="{A4EF4373-D6A0-404A-B714-41EA3639A52B}" dt="2024-09-27T04:41:57.670" v="14032"/>
        <pc:sldMkLst>
          <pc:docMk/>
          <pc:sldMk cId="552663776" sldId="1810"/>
        </pc:sldMkLst>
      </pc:sldChg>
      <pc:sldChg chg="add del">
        <pc:chgData name="Faizan Karim" userId="48c8ba92fda0d8b0" providerId="LiveId" clId="{A4EF4373-D6A0-404A-B714-41EA3639A52B}" dt="2024-09-26T05:33:35.345" v="12021" actId="2696"/>
        <pc:sldMkLst>
          <pc:docMk/>
          <pc:sldMk cId="372270850" sldId="1811"/>
        </pc:sldMkLst>
      </pc:sldChg>
      <pc:sldChg chg="add del">
        <pc:chgData name="Faizan Karim" userId="48c8ba92fda0d8b0" providerId="LiveId" clId="{A4EF4373-D6A0-404A-B714-41EA3639A52B}" dt="2024-09-26T05:44:28.049" v="12058" actId="2696"/>
        <pc:sldMkLst>
          <pc:docMk/>
          <pc:sldMk cId="3165419030" sldId="1811"/>
        </pc:sldMkLst>
      </pc:sldChg>
      <pc:sldChg chg="delSp modSp add mod">
        <pc:chgData name="Faizan Karim" userId="48c8ba92fda0d8b0" providerId="LiveId" clId="{A4EF4373-D6A0-404A-B714-41EA3639A52B}" dt="2024-09-27T04:41:52.833" v="14029"/>
        <pc:sldMkLst>
          <pc:docMk/>
          <pc:sldMk cId="2129059330" sldId="1812"/>
        </pc:sldMkLst>
      </pc:sldChg>
      <pc:sldChg chg="modSp mod">
        <pc:chgData name="Faizan Karim" userId="48c8ba92fda0d8b0" providerId="LiveId" clId="{A4EF4373-D6A0-404A-B714-41EA3639A52B}" dt="2024-09-27T00:25:27.128" v="13910" actId="20577"/>
        <pc:sldMkLst>
          <pc:docMk/>
          <pc:sldMk cId="537766456" sldId="1813"/>
        </pc:sldMkLst>
      </pc:sldChg>
      <pc:sldChg chg="add del">
        <pc:chgData name="Faizan Karim" userId="48c8ba92fda0d8b0" providerId="LiveId" clId="{A4EF4373-D6A0-404A-B714-41EA3639A52B}" dt="2024-09-26T08:35:53.761" v="12149"/>
        <pc:sldMkLst>
          <pc:docMk/>
          <pc:sldMk cId="557104139" sldId="1813"/>
        </pc:sldMkLst>
      </pc:sldChg>
      <pc:sldChg chg="add del">
        <pc:chgData name="Faizan Karim" userId="48c8ba92fda0d8b0" providerId="LiveId" clId="{A4EF4373-D6A0-404A-B714-41EA3639A52B}" dt="2024-09-26T11:07:13.985" v="12298" actId="2696"/>
        <pc:sldMkLst>
          <pc:docMk/>
          <pc:sldMk cId="483067874" sldId="1814"/>
        </pc:sldMkLst>
      </pc:sldChg>
      <pc:sldChg chg="add del">
        <pc:chgData name="Faizan Karim" userId="48c8ba92fda0d8b0" providerId="LiveId" clId="{A4EF4373-D6A0-404A-B714-41EA3639A52B}" dt="2024-09-26T08:35:53.761" v="12149"/>
        <pc:sldMkLst>
          <pc:docMk/>
          <pc:sldMk cId="721748782" sldId="1814"/>
        </pc:sldMkLst>
      </pc:sldChg>
      <pc:sldChg chg="addSp modSp mod">
        <pc:chgData name="Faizan Karim" userId="48c8ba92fda0d8b0" providerId="LiveId" clId="{A4EF4373-D6A0-404A-B714-41EA3639A52B}" dt="2024-09-26T18:14:04.867" v="12734"/>
        <pc:sldMkLst>
          <pc:docMk/>
          <pc:sldMk cId="3623922009" sldId="1814"/>
        </pc:sldMkLst>
      </pc:sldChg>
      <pc:sldChg chg="add del">
        <pc:chgData name="Faizan Karim" userId="48c8ba92fda0d8b0" providerId="LiveId" clId="{A4EF4373-D6A0-404A-B714-41EA3639A52B}" dt="2024-09-26T08:35:53.761" v="12149"/>
        <pc:sldMkLst>
          <pc:docMk/>
          <pc:sldMk cId="1372053300" sldId="1815"/>
        </pc:sldMkLst>
      </pc:sldChg>
      <pc:sldChg chg="add del">
        <pc:chgData name="Faizan Karim" userId="48c8ba92fda0d8b0" providerId="LiveId" clId="{A4EF4373-D6A0-404A-B714-41EA3639A52B}" dt="2024-09-26T08:35:53.761" v="12149"/>
        <pc:sldMkLst>
          <pc:docMk/>
          <pc:sldMk cId="2532615153" sldId="1816"/>
        </pc:sldMkLst>
      </pc:sldChg>
      <pc:sldChg chg="add del">
        <pc:chgData name="Faizan Karim" userId="48c8ba92fda0d8b0" providerId="LiveId" clId="{A4EF4373-D6A0-404A-B714-41EA3639A52B}" dt="2024-09-26T08:35:53.761" v="12149"/>
        <pc:sldMkLst>
          <pc:docMk/>
          <pc:sldMk cId="2452361071" sldId="1817"/>
        </pc:sldMkLst>
      </pc:sldChg>
      <pc:sldChg chg="new del">
        <pc:chgData name="Faizan Karim" userId="48c8ba92fda0d8b0" providerId="LiveId" clId="{A4EF4373-D6A0-404A-B714-41EA3639A52B}" dt="2024-09-26T16:06:22.178" v="12678" actId="680"/>
        <pc:sldMkLst>
          <pc:docMk/>
          <pc:sldMk cId="114315007" sldId="1818"/>
        </pc:sldMkLst>
      </pc:sldChg>
      <pc:sldChg chg="modSp new add del mod">
        <pc:chgData name="Faizan Karim" userId="48c8ba92fda0d8b0" providerId="LiveId" clId="{A4EF4373-D6A0-404A-B714-41EA3639A52B}" dt="2024-09-26T16:06:22.366" v="12690" actId="680"/>
        <pc:sldMkLst>
          <pc:docMk/>
          <pc:sldMk cId="529847849" sldId="1818"/>
        </pc:sldMkLst>
      </pc:sldChg>
      <pc:sldChg chg="modSp mod modNotesTx">
        <pc:chgData name="Faizan Karim" userId="48c8ba92fda0d8b0" providerId="LiveId" clId="{A4EF4373-D6A0-404A-B714-41EA3639A52B}" dt="2024-09-30T04:34:39.012" v="14402" actId="20577"/>
        <pc:sldMkLst>
          <pc:docMk/>
          <pc:sldMk cId="2064027211" sldId="1818"/>
        </pc:sldMkLst>
      </pc:sldChg>
      <pc:sldChg chg="add del setBg">
        <pc:chgData name="Faizan Karim" userId="48c8ba92fda0d8b0" providerId="LiveId" clId="{A4EF4373-D6A0-404A-B714-41EA3639A52B}" dt="2024-09-26T16:06:03.002" v="12666"/>
        <pc:sldMkLst>
          <pc:docMk/>
          <pc:sldMk cId="2659863177" sldId="1818"/>
        </pc:sldMkLst>
      </pc:sldChg>
      <pc:sldChg chg="add del setBg">
        <pc:chgData name="Faizan Karim" userId="48c8ba92fda0d8b0" providerId="LiveId" clId="{A4EF4373-D6A0-404A-B714-41EA3639A52B}" dt="2024-09-26T16:05:51.905" v="12656"/>
        <pc:sldMkLst>
          <pc:docMk/>
          <pc:sldMk cId="3929068475" sldId="1818"/>
        </pc:sldMkLst>
      </pc:sldChg>
      <pc:sldChg chg="new del">
        <pc:chgData name="Faizan Karim" userId="48c8ba92fda0d8b0" providerId="LiveId" clId="{A4EF4373-D6A0-404A-B714-41EA3639A52B}" dt="2024-09-26T18:00:14.414" v="12712" actId="47"/>
        <pc:sldMkLst>
          <pc:docMk/>
          <pc:sldMk cId="4229377297" sldId="1818"/>
        </pc:sldMkLst>
      </pc:sldChg>
      <pc:sldChg chg="modSp add del mod setBg">
        <pc:chgData name="Faizan Karim" userId="48c8ba92fda0d8b0" providerId="LiveId" clId="{A4EF4373-D6A0-404A-B714-41EA3639A52B}" dt="2024-09-26T16:05:51.905" v="12656"/>
        <pc:sldMkLst>
          <pc:docMk/>
          <pc:sldMk cId="797504092" sldId="1819"/>
        </pc:sldMkLst>
      </pc:sldChg>
      <pc:sldChg chg="modSp mod modNotesTx">
        <pc:chgData name="Faizan Karim" userId="48c8ba92fda0d8b0" providerId="LiveId" clId="{A4EF4373-D6A0-404A-B714-41EA3639A52B}" dt="2024-09-30T06:57:27.431" v="14403" actId="20577"/>
        <pc:sldMkLst>
          <pc:docMk/>
          <pc:sldMk cId="1368779730" sldId="1819"/>
        </pc:sldMkLst>
      </pc:sldChg>
      <pc:sldChg chg="new add del">
        <pc:chgData name="Faizan Karim" userId="48c8ba92fda0d8b0" providerId="LiveId" clId="{A4EF4373-D6A0-404A-B714-41EA3639A52B}" dt="2024-09-26T16:06:22.319" v="12686" actId="680"/>
        <pc:sldMkLst>
          <pc:docMk/>
          <pc:sldMk cId="2016874015" sldId="1819"/>
        </pc:sldMkLst>
      </pc:sldChg>
      <pc:sldChg chg="modSp mod">
        <pc:chgData name="Faizan Karim" userId="48c8ba92fda0d8b0" providerId="LiveId" clId="{A4EF4373-D6A0-404A-B714-41EA3639A52B}" dt="2024-09-26T21:16:14.152" v="12999" actId="2711"/>
        <pc:sldMkLst>
          <pc:docMk/>
          <pc:sldMk cId="2039610345" sldId="1819"/>
        </pc:sldMkLst>
      </pc:sldChg>
      <pc:sldChg chg="add del setBg">
        <pc:chgData name="Faizan Karim" userId="48c8ba92fda0d8b0" providerId="LiveId" clId="{A4EF4373-D6A0-404A-B714-41EA3639A52B}" dt="2024-09-26T18:00:14.414" v="12712" actId="47"/>
        <pc:sldMkLst>
          <pc:docMk/>
          <pc:sldMk cId="2057454112" sldId="1819"/>
        </pc:sldMkLst>
      </pc:sldChg>
      <pc:sldChg chg="modSp add del mod setBg">
        <pc:chgData name="Faizan Karim" userId="48c8ba92fda0d8b0" providerId="LiveId" clId="{A4EF4373-D6A0-404A-B714-41EA3639A52B}" dt="2024-09-26T16:06:03.002" v="12666"/>
        <pc:sldMkLst>
          <pc:docMk/>
          <pc:sldMk cId="2998232575" sldId="1819"/>
        </pc:sldMkLst>
      </pc:sldChg>
      <pc:sldChg chg="add del setBg">
        <pc:chgData name="Faizan Karim" userId="48c8ba92fda0d8b0" providerId="LiveId" clId="{A4EF4373-D6A0-404A-B714-41EA3639A52B}" dt="2024-09-26T16:06:13.942" v="12677"/>
        <pc:sldMkLst>
          <pc:docMk/>
          <pc:sldMk cId="4220500249" sldId="1819"/>
        </pc:sldMkLst>
      </pc:sldChg>
      <pc:sldChg chg="modSp add del mod setBg">
        <pc:chgData name="Faizan Karim" userId="48c8ba92fda0d8b0" providerId="LiveId" clId="{A4EF4373-D6A0-404A-B714-41EA3639A52B}" dt="2024-09-26T16:06:03.002" v="12666"/>
        <pc:sldMkLst>
          <pc:docMk/>
          <pc:sldMk cId="1334290006" sldId="1820"/>
        </pc:sldMkLst>
      </pc:sldChg>
      <pc:sldChg chg="modSp mod">
        <pc:chgData name="Faizan Karim" userId="48c8ba92fda0d8b0" providerId="LiveId" clId="{A4EF4373-D6A0-404A-B714-41EA3639A52B}" dt="2024-09-26T21:58:52.566" v="13079" actId="6549"/>
        <pc:sldMkLst>
          <pc:docMk/>
          <pc:sldMk cId="1890836339" sldId="1820"/>
        </pc:sldMkLst>
      </pc:sldChg>
      <pc:sldChg chg="modSp add del mod setBg">
        <pc:chgData name="Faizan Karim" userId="48c8ba92fda0d8b0" providerId="LiveId" clId="{A4EF4373-D6A0-404A-B714-41EA3639A52B}" dt="2024-09-26T16:05:51.905" v="12656"/>
        <pc:sldMkLst>
          <pc:docMk/>
          <pc:sldMk cId="2302859403" sldId="1820"/>
        </pc:sldMkLst>
      </pc:sldChg>
      <pc:sldChg chg="modSp add del mod setBg">
        <pc:chgData name="Faizan Karim" userId="48c8ba92fda0d8b0" providerId="LiveId" clId="{A4EF4373-D6A0-404A-B714-41EA3639A52B}" dt="2024-09-26T18:00:14.414" v="12712" actId="47"/>
        <pc:sldMkLst>
          <pc:docMk/>
          <pc:sldMk cId="2308324883" sldId="1820"/>
        </pc:sldMkLst>
      </pc:sldChg>
      <pc:sldChg chg="add del setBg">
        <pc:chgData name="Faizan Karim" userId="48c8ba92fda0d8b0" providerId="LiveId" clId="{A4EF4373-D6A0-404A-B714-41EA3639A52B}" dt="2024-09-26T16:06:22.303" v="12685"/>
        <pc:sldMkLst>
          <pc:docMk/>
          <pc:sldMk cId="2936583792" sldId="1820"/>
        </pc:sldMkLst>
      </pc:sldChg>
      <pc:sldChg chg="modSp add del mod setBg">
        <pc:chgData name="Faizan Karim" userId="48c8ba92fda0d8b0" providerId="LiveId" clId="{A4EF4373-D6A0-404A-B714-41EA3639A52B}" dt="2024-09-26T16:06:13.942" v="12677"/>
        <pc:sldMkLst>
          <pc:docMk/>
          <pc:sldMk cId="4200744179" sldId="1820"/>
        </pc:sldMkLst>
      </pc:sldChg>
      <pc:sldChg chg="modSp add del mod setBg">
        <pc:chgData name="Faizan Karim" userId="48c8ba92fda0d8b0" providerId="LiveId" clId="{A4EF4373-D6A0-404A-B714-41EA3639A52B}" dt="2024-09-26T16:05:51.905" v="12656"/>
        <pc:sldMkLst>
          <pc:docMk/>
          <pc:sldMk cId="71425302" sldId="1821"/>
        </pc:sldMkLst>
      </pc:sldChg>
      <pc:sldChg chg="modSp add del mod setBg">
        <pc:chgData name="Faizan Karim" userId="48c8ba92fda0d8b0" providerId="LiveId" clId="{A4EF4373-D6A0-404A-B714-41EA3639A52B}" dt="2024-09-26T18:00:14.414" v="12712" actId="47"/>
        <pc:sldMkLst>
          <pc:docMk/>
          <pc:sldMk cId="857963513" sldId="1821"/>
        </pc:sldMkLst>
      </pc:sldChg>
      <pc:sldChg chg="modSp mod">
        <pc:chgData name="Faizan Karim" userId="48c8ba92fda0d8b0" providerId="LiveId" clId="{A4EF4373-D6A0-404A-B714-41EA3639A52B}" dt="2024-09-27T00:25:09.828" v="13902" actId="20577"/>
        <pc:sldMkLst>
          <pc:docMk/>
          <pc:sldMk cId="964841442" sldId="1821"/>
        </pc:sldMkLst>
      </pc:sldChg>
      <pc:sldChg chg="modSp add del mod setBg">
        <pc:chgData name="Faizan Karim" userId="48c8ba92fda0d8b0" providerId="LiveId" clId="{A4EF4373-D6A0-404A-B714-41EA3639A52B}" dt="2024-09-26T16:06:13.942" v="12677"/>
        <pc:sldMkLst>
          <pc:docMk/>
          <pc:sldMk cId="1997780693" sldId="1821"/>
        </pc:sldMkLst>
      </pc:sldChg>
      <pc:sldChg chg="modSp add del mod setBg">
        <pc:chgData name="Faizan Karim" userId="48c8ba92fda0d8b0" providerId="LiveId" clId="{A4EF4373-D6A0-404A-B714-41EA3639A52B}" dt="2024-09-26T16:06:03.002" v="12666"/>
        <pc:sldMkLst>
          <pc:docMk/>
          <pc:sldMk cId="2580204040" sldId="1821"/>
        </pc:sldMkLst>
      </pc:sldChg>
      <pc:sldChg chg="new add del">
        <pc:chgData name="Faizan Karim" userId="48c8ba92fda0d8b0" providerId="LiveId" clId="{A4EF4373-D6A0-404A-B714-41EA3639A52B}" dt="2024-09-26T16:06:22.288" v="12684" actId="680"/>
        <pc:sldMkLst>
          <pc:docMk/>
          <pc:sldMk cId="3898902374" sldId="1821"/>
        </pc:sldMkLst>
      </pc:sldChg>
      <pc:sldChg chg="modSp add del mod setBg">
        <pc:chgData name="Faizan Karim" userId="48c8ba92fda0d8b0" providerId="LiveId" clId="{A4EF4373-D6A0-404A-B714-41EA3639A52B}" dt="2024-09-26T16:06:13.942" v="12677"/>
        <pc:sldMkLst>
          <pc:docMk/>
          <pc:sldMk cId="6018155" sldId="1822"/>
        </pc:sldMkLst>
      </pc:sldChg>
      <pc:sldChg chg="modSp add del mod setBg">
        <pc:chgData name="Faizan Karim" userId="48c8ba92fda0d8b0" providerId="LiveId" clId="{A4EF4373-D6A0-404A-B714-41EA3639A52B}" dt="2024-09-26T16:05:51.905" v="12656"/>
        <pc:sldMkLst>
          <pc:docMk/>
          <pc:sldMk cId="769475067" sldId="1822"/>
        </pc:sldMkLst>
      </pc:sldChg>
      <pc:sldChg chg="modSp add del mod setBg">
        <pc:chgData name="Faizan Karim" userId="48c8ba92fda0d8b0" providerId="LiveId" clId="{A4EF4373-D6A0-404A-B714-41EA3639A52B}" dt="2024-09-26T18:00:14.414" v="12712" actId="47"/>
        <pc:sldMkLst>
          <pc:docMk/>
          <pc:sldMk cId="1155977252" sldId="1822"/>
        </pc:sldMkLst>
      </pc:sldChg>
      <pc:sldChg chg="modSp add del mod setBg">
        <pc:chgData name="Faizan Karim" userId="48c8ba92fda0d8b0" providerId="LiveId" clId="{A4EF4373-D6A0-404A-B714-41EA3639A52B}" dt="2024-09-26T16:06:03.002" v="12666"/>
        <pc:sldMkLst>
          <pc:docMk/>
          <pc:sldMk cId="2700162795" sldId="1822"/>
        </pc:sldMkLst>
      </pc:sldChg>
      <pc:sldChg chg="modSp mod">
        <pc:chgData name="Faizan Karim" userId="48c8ba92fda0d8b0" providerId="LiveId" clId="{A4EF4373-D6A0-404A-B714-41EA3639A52B}" dt="2024-09-26T22:08:54.330" v="13136" actId="6549"/>
        <pc:sldMkLst>
          <pc:docMk/>
          <pc:sldMk cId="3074922982" sldId="1822"/>
        </pc:sldMkLst>
      </pc:sldChg>
      <pc:sldChg chg="add del setBg">
        <pc:chgData name="Faizan Karim" userId="48c8ba92fda0d8b0" providerId="LiveId" clId="{A4EF4373-D6A0-404A-B714-41EA3639A52B}" dt="2024-09-26T16:06:03.002" v="12666"/>
        <pc:sldMkLst>
          <pc:docMk/>
          <pc:sldMk cId="2048520370" sldId="1823"/>
        </pc:sldMkLst>
      </pc:sldChg>
      <pc:sldChg chg="modSp mod">
        <pc:chgData name="Faizan Karim" userId="48c8ba92fda0d8b0" providerId="LiveId" clId="{A4EF4373-D6A0-404A-B714-41EA3639A52B}" dt="2024-09-26T23:58:58.300" v="13821" actId="20577"/>
        <pc:sldMkLst>
          <pc:docMk/>
          <pc:sldMk cId="2424008060" sldId="1823"/>
        </pc:sldMkLst>
      </pc:sldChg>
      <pc:sldChg chg="modSp add del mod setBg">
        <pc:chgData name="Faizan Karim" userId="48c8ba92fda0d8b0" providerId="LiveId" clId="{A4EF4373-D6A0-404A-B714-41EA3639A52B}" dt="2024-09-26T18:00:14.414" v="12712" actId="47"/>
        <pc:sldMkLst>
          <pc:docMk/>
          <pc:sldMk cId="2565744029" sldId="1823"/>
        </pc:sldMkLst>
      </pc:sldChg>
      <pc:sldChg chg="modSp add del mod setBg">
        <pc:chgData name="Faizan Karim" userId="48c8ba92fda0d8b0" providerId="LiveId" clId="{A4EF4373-D6A0-404A-B714-41EA3639A52B}" dt="2024-09-26T16:06:13.942" v="12677"/>
        <pc:sldMkLst>
          <pc:docMk/>
          <pc:sldMk cId="3695261625" sldId="1823"/>
        </pc:sldMkLst>
      </pc:sldChg>
      <pc:sldChg chg="modSp add del mod setBg">
        <pc:chgData name="Faizan Karim" userId="48c8ba92fda0d8b0" providerId="LiveId" clId="{A4EF4373-D6A0-404A-B714-41EA3639A52B}" dt="2024-09-26T16:06:03.002" v="12666"/>
        <pc:sldMkLst>
          <pc:docMk/>
          <pc:sldMk cId="503283239" sldId="1824"/>
        </pc:sldMkLst>
      </pc:sldChg>
      <pc:sldChg chg="modSp add del mod setBg">
        <pc:chgData name="Faizan Karim" userId="48c8ba92fda0d8b0" providerId="LiveId" clId="{A4EF4373-D6A0-404A-B714-41EA3639A52B}" dt="2024-09-26T16:05:51.905" v="12656"/>
        <pc:sldMkLst>
          <pc:docMk/>
          <pc:sldMk cId="1106535122" sldId="1824"/>
        </pc:sldMkLst>
      </pc:sldChg>
      <pc:sldChg chg="add del setBg">
        <pc:chgData name="Faizan Karim" userId="48c8ba92fda0d8b0" providerId="LiveId" clId="{A4EF4373-D6A0-404A-B714-41EA3639A52B}" dt="2024-09-26T18:00:14.414" v="12712" actId="47"/>
        <pc:sldMkLst>
          <pc:docMk/>
          <pc:sldMk cId="2048520370" sldId="1824"/>
        </pc:sldMkLst>
      </pc:sldChg>
      <pc:sldChg chg="modSp mod">
        <pc:chgData name="Faizan Karim" userId="48c8ba92fda0d8b0" providerId="LiveId" clId="{A4EF4373-D6A0-404A-B714-41EA3639A52B}" dt="2024-09-27T00:25:01.647" v="13900" actId="14100"/>
        <pc:sldMkLst>
          <pc:docMk/>
          <pc:sldMk cId="3471222441" sldId="1824"/>
        </pc:sldMkLst>
      </pc:sldChg>
      <pc:sldChg chg="add del setBg">
        <pc:chgData name="Faizan Karim" userId="48c8ba92fda0d8b0" providerId="LiveId" clId="{A4EF4373-D6A0-404A-B714-41EA3639A52B}" dt="2024-09-26T16:06:03.002" v="12666"/>
        <pc:sldMkLst>
          <pc:docMk/>
          <pc:sldMk cId="238679460" sldId="1825"/>
        </pc:sldMkLst>
      </pc:sldChg>
      <pc:sldChg chg="modSp add del mod setBg">
        <pc:chgData name="Faizan Karim" userId="48c8ba92fda0d8b0" providerId="LiveId" clId="{A4EF4373-D6A0-404A-B714-41EA3639A52B}" dt="2024-09-26T18:00:14.414" v="12712" actId="47"/>
        <pc:sldMkLst>
          <pc:docMk/>
          <pc:sldMk cId="262219233" sldId="1825"/>
        </pc:sldMkLst>
      </pc:sldChg>
      <pc:sldChg chg="modSp add del mod setBg">
        <pc:chgData name="Faizan Karim" userId="48c8ba92fda0d8b0" providerId="LiveId" clId="{A4EF4373-D6A0-404A-B714-41EA3639A52B}" dt="2024-09-26T16:06:13.942" v="12677"/>
        <pc:sldMkLst>
          <pc:docMk/>
          <pc:sldMk cId="586490666" sldId="1825"/>
        </pc:sldMkLst>
      </pc:sldChg>
      <pc:sldChg chg="add del setBg">
        <pc:chgData name="Faizan Karim" userId="48c8ba92fda0d8b0" providerId="LiveId" clId="{A4EF4373-D6A0-404A-B714-41EA3639A52B}" dt="2024-09-26T16:05:51.905" v="12656"/>
        <pc:sldMkLst>
          <pc:docMk/>
          <pc:sldMk cId="2673102604" sldId="1825"/>
        </pc:sldMkLst>
      </pc:sldChg>
      <pc:sldChg chg="addSp delSp modSp add mod">
        <pc:chgData name="Faizan Karim" userId="48c8ba92fda0d8b0" providerId="LiveId" clId="{A4EF4373-D6A0-404A-B714-41EA3639A52B}" dt="2024-09-27T00:25:43.417" v="13914" actId="20577"/>
        <pc:sldMkLst>
          <pc:docMk/>
          <pc:sldMk cId="2957795400" sldId="1825"/>
        </pc:sldMkLst>
      </pc:sldChg>
      <pc:sldChg chg="modSp add del mod setBg">
        <pc:chgData name="Faizan Karim" userId="48c8ba92fda0d8b0" providerId="LiveId" clId="{A4EF4373-D6A0-404A-B714-41EA3639A52B}" dt="2024-09-26T16:06:03.002" v="12666"/>
        <pc:sldMkLst>
          <pc:docMk/>
          <pc:sldMk cId="2247966363" sldId="1826"/>
        </pc:sldMkLst>
      </pc:sldChg>
      <pc:sldChg chg="modSp add del mod setBg">
        <pc:chgData name="Faizan Karim" userId="48c8ba92fda0d8b0" providerId="LiveId" clId="{A4EF4373-D6A0-404A-B714-41EA3639A52B}" dt="2024-09-26T16:05:51.905" v="12656"/>
        <pc:sldMkLst>
          <pc:docMk/>
          <pc:sldMk cId="2601267049" sldId="1826"/>
        </pc:sldMkLst>
      </pc:sldChg>
      <pc:sldChg chg="add del setBg">
        <pc:chgData name="Faizan Karim" userId="48c8ba92fda0d8b0" providerId="LiveId" clId="{A4EF4373-D6A0-404A-B714-41EA3639A52B}" dt="2024-09-26T16:06:13.942" v="12677"/>
        <pc:sldMkLst>
          <pc:docMk/>
          <pc:sldMk cId="2696061229" sldId="1826"/>
        </pc:sldMkLst>
      </pc:sldChg>
      <pc:sldChg chg="modSp add mod">
        <pc:chgData name="Faizan Karim" userId="48c8ba92fda0d8b0" providerId="LiveId" clId="{A4EF4373-D6A0-404A-B714-41EA3639A52B}" dt="2024-09-26T22:41:29.063" v="13315" actId="1076"/>
        <pc:sldMkLst>
          <pc:docMk/>
          <pc:sldMk cId="3155672925" sldId="1826"/>
        </pc:sldMkLst>
      </pc:sldChg>
      <pc:sldChg chg="add del setBg">
        <pc:chgData name="Faizan Karim" userId="48c8ba92fda0d8b0" providerId="LiveId" clId="{A4EF4373-D6A0-404A-B714-41EA3639A52B}" dt="2024-09-26T18:00:14.414" v="12712" actId="47"/>
        <pc:sldMkLst>
          <pc:docMk/>
          <pc:sldMk cId="4024082399" sldId="1826"/>
        </pc:sldMkLst>
      </pc:sldChg>
      <pc:sldChg chg="modSp add mod">
        <pc:chgData name="Faizan Karim" userId="48c8ba92fda0d8b0" providerId="LiveId" clId="{A4EF4373-D6A0-404A-B714-41EA3639A52B}" dt="2024-09-27T00:25:49.550" v="13918" actId="20577"/>
        <pc:sldMkLst>
          <pc:docMk/>
          <pc:sldMk cId="353017799" sldId="1827"/>
        </pc:sldMkLst>
      </pc:sldChg>
      <pc:sldChg chg="add del setBg">
        <pc:chgData name="Faizan Karim" userId="48c8ba92fda0d8b0" providerId="LiveId" clId="{A4EF4373-D6A0-404A-B714-41EA3639A52B}" dt="2024-09-26T16:05:51.905" v="12656"/>
        <pc:sldMkLst>
          <pc:docMk/>
          <pc:sldMk cId="528186158" sldId="1827"/>
        </pc:sldMkLst>
      </pc:sldChg>
      <pc:sldChg chg="add del setBg">
        <pc:chgData name="Faizan Karim" userId="48c8ba92fda0d8b0" providerId="LiveId" clId="{A4EF4373-D6A0-404A-B714-41EA3639A52B}" dt="2024-09-26T16:06:03.002" v="12666"/>
        <pc:sldMkLst>
          <pc:docMk/>
          <pc:sldMk cId="711028859" sldId="1827"/>
        </pc:sldMkLst>
      </pc:sldChg>
      <pc:sldChg chg="modSp add del mod setBg">
        <pc:chgData name="Faizan Karim" userId="48c8ba92fda0d8b0" providerId="LiveId" clId="{A4EF4373-D6A0-404A-B714-41EA3639A52B}" dt="2024-09-26T16:06:13.942" v="12677"/>
        <pc:sldMkLst>
          <pc:docMk/>
          <pc:sldMk cId="1306951567" sldId="1827"/>
        </pc:sldMkLst>
      </pc:sldChg>
      <pc:sldChg chg="modSp add del mod setBg">
        <pc:chgData name="Faizan Karim" userId="48c8ba92fda0d8b0" providerId="LiveId" clId="{A4EF4373-D6A0-404A-B714-41EA3639A52B}" dt="2024-09-26T18:00:14.414" v="12712" actId="47"/>
        <pc:sldMkLst>
          <pc:docMk/>
          <pc:sldMk cId="4162963331" sldId="1827"/>
        </pc:sldMkLst>
      </pc:sldChg>
      <pc:sldChg chg="add del setBg">
        <pc:chgData name="Faizan Karim" userId="48c8ba92fda0d8b0" providerId="LiveId" clId="{A4EF4373-D6A0-404A-B714-41EA3639A52B}" dt="2024-09-26T16:06:13.942" v="12677"/>
        <pc:sldMkLst>
          <pc:docMk/>
          <pc:sldMk cId="1458933526" sldId="1828"/>
        </pc:sldMkLst>
      </pc:sldChg>
      <pc:sldChg chg="add del setBg">
        <pc:chgData name="Faizan Karim" userId="48c8ba92fda0d8b0" providerId="LiveId" clId="{A4EF4373-D6A0-404A-B714-41EA3639A52B}" dt="2024-09-26T18:00:14.414" v="12712" actId="47"/>
        <pc:sldMkLst>
          <pc:docMk/>
          <pc:sldMk cId="1705490784" sldId="1828"/>
        </pc:sldMkLst>
      </pc:sldChg>
      <pc:sldChg chg="modSp add del mod setBg">
        <pc:chgData name="Faizan Karim" userId="48c8ba92fda0d8b0" providerId="LiveId" clId="{A4EF4373-D6A0-404A-B714-41EA3639A52B}" dt="2024-09-26T16:05:51.905" v="12656"/>
        <pc:sldMkLst>
          <pc:docMk/>
          <pc:sldMk cId="1886461528" sldId="1828"/>
        </pc:sldMkLst>
      </pc:sldChg>
      <pc:sldChg chg="modSp add mod">
        <pc:chgData name="Faizan Karim" userId="48c8ba92fda0d8b0" providerId="LiveId" clId="{A4EF4373-D6A0-404A-B714-41EA3639A52B}" dt="2024-09-26T23:59:42.593" v="13826" actId="20577"/>
        <pc:sldMkLst>
          <pc:docMk/>
          <pc:sldMk cId="2364390271" sldId="1828"/>
        </pc:sldMkLst>
      </pc:sldChg>
      <pc:sldChg chg="modSp add del mod setBg">
        <pc:chgData name="Faizan Karim" userId="48c8ba92fda0d8b0" providerId="LiveId" clId="{A4EF4373-D6A0-404A-B714-41EA3639A52B}" dt="2024-09-26T16:06:03.002" v="12666"/>
        <pc:sldMkLst>
          <pc:docMk/>
          <pc:sldMk cId="3058436676" sldId="1828"/>
        </pc:sldMkLst>
      </pc:sldChg>
      <pc:sldChg chg="modSp add del mod setBg">
        <pc:chgData name="Faizan Karim" userId="48c8ba92fda0d8b0" providerId="LiveId" clId="{A4EF4373-D6A0-404A-B714-41EA3639A52B}" dt="2024-09-26T16:06:13.942" v="12677"/>
        <pc:sldMkLst>
          <pc:docMk/>
          <pc:sldMk cId="326637175" sldId="1829"/>
        </pc:sldMkLst>
      </pc:sldChg>
      <pc:sldChg chg="add del setBg">
        <pc:chgData name="Faizan Karim" userId="48c8ba92fda0d8b0" providerId="LiveId" clId="{A4EF4373-D6A0-404A-B714-41EA3639A52B}" dt="2024-09-26T16:05:51.905" v="12656"/>
        <pc:sldMkLst>
          <pc:docMk/>
          <pc:sldMk cId="516828531" sldId="1829"/>
        </pc:sldMkLst>
      </pc:sldChg>
      <pc:sldChg chg="add del setBg">
        <pc:chgData name="Faizan Karim" userId="48c8ba92fda0d8b0" providerId="LiveId" clId="{A4EF4373-D6A0-404A-B714-41EA3639A52B}" dt="2024-09-26T16:06:03.002" v="12666"/>
        <pc:sldMkLst>
          <pc:docMk/>
          <pc:sldMk cId="713293672" sldId="1829"/>
        </pc:sldMkLst>
      </pc:sldChg>
      <pc:sldChg chg="modSp add del mod setBg">
        <pc:chgData name="Faizan Karim" userId="48c8ba92fda0d8b0" providerId="LiveId" clId="{A4EF4373-D6A0-404A-B714-41EA3639A52B}" dt="2024-09-26T18:00:14.414" v="12712" actId="47"/>
        <pc:sldMkLst>
          <pc:docMk/>
          <pc:sldMk cId="3126494926" sldId="1829"/>
        </pc:sldMkLst>
      </pc:sldChg>
      <pc:sldChg chg="modSp add mod">
        <pc:chgData name="Faizan Karim" userId="48c8ba92fda0d8b0" providerId="LiveId" clId="{A4EF4373-D6A0-404A-B714-41EA3639A52B}" dt="2024-09-27T00:25:59.226" v="13924" actId="20577"/>
        <pc:sldMkLst>
          <pc:docMk/>
          <pc:sldMk cId="4066233539" sldId="1829"/>
        </pc:sldMkLst>
      </pc:sldChg>
      <pc:sldChg chg="add del setBg">
        <pc:chgData name="Faizan Karim" userId="48c8ba92fda0d8b0" providerId="LiveId" clId="{A4EF4373-D6A0-404A-B714-41EA3639A52B}" dt="2024-09-26T16:06:03.002" v="12666"/>
        <pc:sldMkLst>
          <pc:docMk/>
          <pc:sldMk cId="612775927" sldId="1830"/>
        </pc:sldMkLst>
      </pc:sldChg>
      <pc:sldChg chg="add del setBg">
        <pc:chgData name="Faizan Karim" userId="48c8ba92fda0d8b0" providerId="LiveId" clId="{A4EF4373-D6A0-404A-B714-41EA3639A52B}" dt="2024-09-26T18:00:14.414" v="12712" actId="47"/>
        <pc:sldMkLst>
          <pc:docMk/>
          <pc:sldMk cId="764185361" sldId="1830"/>
        </pc:sldMkLst>
      </pc:sldChg>
      <pc:sldChg chg="modSp add mod">
        <pc:chgData name="Faizan Karim" userId="48c8ba92fda0d8b0" providerId="LiveId" clId="{A4EF4373-D6A0-404A-B714-41EA3639A52B}" dt="2024-09-27T00:00:48.777" v="13834" actId="242"/>
        <pc:sldMkLst>
          <pc:docMk/>
          <pc:sldMk cId="826956385" sldId="1830"/>
        </pc:sldMkLst>
      </pc:sldChg>
      <pc:sldChg chg="add del setBg">
        <pc:chgData name="Faizan Karim" userId="48c8ba92fda0d8b0" providerId="LiveId" clId="{A4EF4373-D6A0-404A-B714-41EA3639A52B}" dt="2024-09-26T16:05:51.905" v="12656"/>
        <pc:sldMkLst>
          <pc:docMk/>
          <pc:sldMk cId="1744537634" sldId="1830"/>
        </pc:sldMkLst>
      </pc:sldChg>
      <pc:sldChg chg="add del setBg">
        <pc:chgData name="Faizan Karim" userId="48c8ba92fda0d8b0" providerId="LiveId" clId="{A4EF4373-D6A0-404A-B714-41EA3639A52B}" dt="2024-09-26T16:06:13.942" v="12677"/>
        <pc:sldMkLst>
          <pc:docMk/>
          <pc:sldMk cId="3299035236" sldId="1830"/>
        </pc:sldMkLst>
      </pc:sldChg>
      <pc:sldChg chg="add del setBg">
        <pc:chgData name="Faizan Karim" userId="48c8ba92fda0d8b0" providerId="LiveId" clId="{A4EF4373-D6A0-404A-B714-41EA3639A52B}" dt="2024-09-26T16:06:13.942" v="12677"/>
        <pc:sldMkLst>
          <pc:docMk/>
          <pc:sldMk cId="1380580100" sldId="1831"/>
        </pc:sldMkLst>
      </pc:sldChg>
      <pc:sldChg chg="add del setBg">
        <pc:chgData name="Faizan Karim" userId="48c8ba92fda0d8b0" providerId="LiveId" clId="{A4EF4373-D6A0-404A-B714-41EA3639A52B}" dt="2024-09-26T18:00:14.414" v="12712" actId="47"/>
        <pc:sldMkLst>
          <pc:docMk/>
          <pc:sldMk cId="2069221176" sldId="1831"/>
        </pc:sldMkLst>
      </pc:sldChg>
      <pc:sldChg chg="add del setBg">
        <pc:chgData name="Faizan Karim" userId="48c8ba92fda0d8b0" providerId="LiveId" clId="{A4EF4373-D6A0-404A-B714-41EA3639A52B}" dt="2024-09-26T16:06:03.002" v="12666"/>
        <pc:sldMkLst>
          <pc:docMk/>
          <pc:sldMk cId="2099765551" sldId="1831"/>
        </pc:sldMkLst>
      </pc:sldChg>
      <pc:sldChg chg="modSp add mod modNotesTx">
        <pc:chgData name="Faizan Karim" userId="48c8ba92fda0d8b0" providerId="LiveId" clId="{A4EF4373-D6A0-404A-B714-41EA3639A52B}" dt="2024-09-27T00:26:06.821" v="13928" actId="20577"/>
        <pc:sldMkLst>
          <pc:docMk/>
          <pc:sldMk cId="2557339524" sldId="1831"/>
        </pc:sldMkLst>
      </pc:sldChg>
      <pc:sldChg chg="add del setBg">
        <pc:chgData name="Faizan Karim" userId="48c8ba92fda0d8b0" providerId="LiveId" clId="{A4EF4373-D6A0-404A-B714-41EA3639A52B}" dt="2024-09-26T16:05:51.905" v="12656"/>
        <pc:sldMkLst>
          <pc:docMk/>
          <pc:sldMk cId="2975683342" sldId="1831"/>
        </pc:sldMkLst>
      </pc:sldChg>
      <pc:sldChg chg="add del setBg">
        <pc:chgData name="Faizan Karim" userId="48c8ba92fda0d8b0" providerId="LiveId" clId="{A4EF4373-D6A0-404A-B714-41EA3639A52B}" dt="2024-09-26T16:06:13.942" v="12677"/>
        <pc:sldMkLst>
          <pc:docMk/>
          <pc:sldMk cId="1702691654" sldId="1832"/>
        </pc:sldMkLst>
      </pc:sldChg>
      <pc:sldChg chg="add del setBg">
        <pc:chgData name="Faizan Karim" userId="48c8ba92fda0d8b0" providerId="LiveId" clId="{A4EF4373-D6A0-404A-B714-41EA3639A52B}" dt="2024-09-26T16:05:51.905" v="12656"/>
        <pc:sldMkLst>
          <pc:docMk/>
          <pc:sldMk cId="2536906088" sldId="1832"/>
        </pc:sldMkLst>
      </pc:sldChg>
      <pc:sldChg chg="add del setBg">
        <pc:chgData name="Faizan Karim" userId="48c8ba92fda0d8b0" providerId="LiveId" clId="{A4EF4373-D6A0-404A-B714-41EA3639A52B}" dt="2024-09-26T18:00:14.414" v="12712" actId="47"/>
        <pc:sldMkLst>
          <pc:docMk/>
          <pc:sldMk cId="3498625317" sldId="1832"/>
        </pc:sldMkLst>
      </pc:sldChg>
      <pc:sldChg chg="modSp add mod">
        <pc:chgData name="Faizan Karim" userId="48c8ba92fda0d8b0" providerId="LiveId" clId="{A4EF4373-D6A0-404A-B714-41EA3639A52B}" dt="2024-09-26T23:05:33.007" v="13484" actId="12"/>
        <pc:sldMkLst>
          <pc:docMk/>
          <pc:sldMk cId="3750996988" sldId="1832"/>
        </pc:sldMkLst>
      </pc:sldChg>
      <pc:sldChg chg="add del setBg">
        <pc:chgData name="Faizan Karim" userId="48c8ba92fda0d8b0" providerId="LiveId" clId="{A4EF4373-D6A0-404A-B714-41EA3639A52B}" dt="2024-09-26T16:06:03.002" v="12666"/>
        <pc:sldMkLst>
          <pc:docMk/>
          <pc:sldMk cId="4053446582" sldId="1832"/>
        </pc:sldMkLst>
      </pc:sldChg>
      <pc:sldChg chg="add del setBg">
        <pc:chgData name="Faizan Karim" userId="48c8ba92fda0d8b0" providerId="LiveId" clId="{A4EF4373-D6A0-404A-B714-41EA3639A52B}" dt="2024-09-26T16:05:51.905" v="12656"/>
        <pc:sldMkLst>
          <pc:docMk/>
          <pc:sldMk cId="703386001" sldId="1833"/>
        </pc:sldMkLst>
      </pc:sldChg>
      <pc:sldChg chg="add del setBg">
        <pc:chgData name="Faizan Karim" userId="48c8ba92fda0d8b0" providerId="LiveId" clId="{A4EF4373-D6A0-404A-B714-41EA3639A52B}" dt="2024-09-26T16:06:03.002" v="12666"/>
        <pc:sldMkLst>
          <pc:docMk/>
          <pc:sldMk cId="892505614" sldId="1833"/>
        </pc:sldMkLst>
      </pc:sldChg>
      <pc:sldChg chg="add del setBg">
        <pc:chgData name="Faizan Karim" userId="48c8ba92fda0d8b0" providerId="LiveId" clId="{A4EF4373-D6A0-404A-B714-41EA3639A52B}" dt="2024-09-26T16:06:13.942" v="12677"/>
        <pc:sldMkLst>
          <pc:docMk/>
          <pc:sldMk cId="1234296956" sldId="1833"/>
        </pc:sldMkLst>
      </pc:sldChg>
      <pc:sldChg chg="modSp add mod">
        <pc:chgData name="Faizan Karim" userId="48c8ba92fda0d8b0" providerId="LiveId" clId="{A4EF4373-D6A0-404A-B714-41EA3639A52B}" dt="2024-09-27T00:26:14.359" v="13932" actId="20577"/>
        <pc:sldMkLst>
          <pc:docMk/>
          <pc:sldMk cId="3557373541" sldId="1833"/>
        </pc:sldMkLst>
      </pc:sldChg>
      <pc:sldChg chg="add del setBg">
        <pc:chgData name="Faizan Karim" userId="48c8ba92fda0d8b0" providerId="LiveId" clId="{A4EF4373-D6A0-404A-B714-41EA3639A52B}" dt="2024-09-26T18:00:14.414" v="12712" actId="47"/>
        <pc:sldMkLst>
          <pc:docMk/>
          <pc:sldMk cId="3722091219" sldId="1833"/>
        </pc:sldMkLst>
      </pc:sldChg>
      <pc:sldChg chg="add del setBg">
        <pc:chgData name="Faizan Karim" userId="48c8ba92fda0d8b0" providerId="LiveId" clId="{A4EF4373-D6A0-404A-B714-41EA3639A52B}" dt="2024-09-26T16:06:03.002" v="12666"/>
        <pc:sldMkLst>
          <pc:docMk/>
          <pc:sldMk cId="98653547" sldId="1834"/>
        </pc:sldMkLst>
      </pc:sldChg>
      <pc:sldChg chg="add del setBg">
        <pc:chgData name="Faizan Karim" userId="48c8ba92fda0d8b0" providerId="LiveId" clId="{A4EF4373-D6A0-404A-B714-41EA3639A52B}" dt="2024-09-26T18:00:14.414" v="12712" actId="47"/>
        <pc:sldMkLst>
          <pc:docMk/>
          <pc:sldMk cId="2366926340" sldId="1834"/>
        </pc:sldMkLst>
      </pc:sldChg>
      <pc:sldChg chg="modSp add mod">
        <pc:chgData name="Faizan Karim" userId="48c8ba92fda0d8b0" providerId="LiveId" clId="{A4EF4373-D6A0-404A-B714-41EA3639A52B}" dt="2024-09-27T00:01:55.568" v="13836" actId="255"/>
        <pc:sldMkLst>
          <pc:docMk/>
          <pc:sldMk cId="2435746130" sldId="1834"/>
        </pc:sldMkLst>
      </pc:sldChg>
      <pc:sldChg chg="add del setBg">
        <pc:chgData name="Faizan Karim" userId="48c8ba92fda0d8b0" providerId="LiveId" clId="{A4EF4373-D6A0-404A-B714-41EA3639A52B}" dt="2024-09-26T16:05:51.905" v="12656"/>
        <pc:sldMkLst>
          <pc:docMk/>
          <pc:sldMk cId="2916298678" sldId="1834"/>
        </pc:sldMkLst>
      </pc:sldChg>
      <pc:sldChg chg="add del setBg">
        <pc:chgData name="Faizan Karim" userId="48c8ba92fda0d8b0" providerId="LiveId" clId="{A4EF4373-D6A0-404A-B714-41EA3639A52B}" dt="2024-09-26T16:06:13.942" v="12677"/>
        <pc:sldMkLst>
          <pc:docMk/>
          <pc:sldMk cId="3951115956" sldId="1834"/>
        </pc:sldMkLst>
      </pc:sldChg>
      <pc:sldChg chg="add del setBg">
        <pc:chgData name="Faizan Karim" userId="48c8ba92fda0d8b0" providerId="LiveId" clId="{A4EF4373-D6A0-404A-B714-41EA3639A52B}" dt="2024-09-26T16:06:03.002" v="12666"/>
        <pc:sldMkLst>
          <pc:docMk/>
          <pc:sldMk cId="44403972" sldId="1835"/>
        </pc:sldMkLst>
      </pc:sldChg>
      <pc:sldChg chg="addSp delSp modSp add mod">
        <pc:chgData name="Faizan Karim" userId="48c8ba92fda0d8b0" providerId="LiveId" clId="{A4EF4373-D6A0-404A-B714-41EA3639A52B}" dt="2024-09-27T00:26:21.304" v="13937" actId="20577"/>
        <pc:sldMkLst>
          <pc:docMk/>
          <pc:sldMk cId="466815181" sldId="1835"/>
        </pc:sldMkLst>
      </pc:sldChg>
      <pc:sldChg chg="add del setBg">
        <pc:chgData name="Faizan Karim" userId="48c8ba92fda0d8b0" providerId="LiveId" clId="{A4EF4373-D6A0-404A-B714-41EA3639A52B}" dt="2024-09-26T16:05:51.905" v="12656"/>
        <pc:sldMkLst>
          <pc:docMk/>
          <pc:sldMk cId="748930824" sldId="1835"/>
        </pc:sldMkLst>
      </pc:sldChg>
      <pc:sldChg chg="add del setBg">
        <pc:chgData name="Faizan Karim" userId="48c8ba92fda0d8b0" providerId="LiveId" clId="{A4EF4373-D6A0-404A-B714-41EA3639A52B}" dt="2024-09-26T18:00:14.414" v="12712" actId="47"/>
        <pc:sldMkLst>
          <pc:docMk/>
          <pc:sldMk cId="1926206268" sldId="1835"/>
        </pc:sldMkLst>
      </pc:sldChg>
      <pc:sldChg chg="add del setBg">
        <pc:chgData name="Faizan Karim" userId="48c8ba92fda0d8b0" providerId="LiveId" clId="{A4EF4373-D6A0-404A-B714-41EA3639A52B}" dt="2024-09-26T16:06:13.942" v="12677"/>
        <pc:sldMkLst>
          <pc:docMk/>
          <pc:sldMk cId="2200751813" sldId="1835"/>
        </pc:sldMkLst>
      </pc:sldChg>
      <pc:sldChg chg="add del setBg">
        <pc:chgData name="Faizan Karim" userId="48c8ba92fda0d8b0" providerId="LiveId" clId="{A4EF4373-D6A0-404A-B714-41EA3639A52B}" dt="2024-09-26T18:00:14.414" v="12712" actId="47"/>
        <pc:sldMkLst>
          <pc:docMk/>
          <pc:sldMk cId="638435294" sldId="1836"/>
        </pc:sldMkLst>
      </pc:sldChg>
      <pc:sldChg chg="addSp delSp modSp add mod">
        <pc:chgData name="Faizan Karim" userId="48c8ba92fda0d8b0" providerId="LiveId" clId="{A4EF4373-D6A0-404A-B714-41EA3639A52B}" dt="2024-09-27T00:02:49.430" v="13839" actId="20577"/>
        <pc:sldMkLst>
          <pc:docMk/>
          <pc:sldMk cId="2365586392" sldId="1836"/>
        </pc:sldMkLst>
      </pc:sldChg>
      <pc:sldChg chg="add del setBg">
        <pc:chgData name="Faizan Karim" userId="48c8ba92fda0d8b0" providerId="LiveId" clId="{A4EF4373-D6A0-404A-B714-41EA3639A52B}" dt="2024-09-26T16:06:03.002" v="12666"/>
        <pc:sldMkLst>
          <pc:docMk/>
          <pc:sldMk cId="2979014694" sldId="1836"/>
        </pc:sldMkLst>
      </pc:sldChg>
      <pc:sldChg chg="add del setBg">
        <pc:chgData name="Faizan Karim" userId="48c8ba92fda0d8b0" providerId="LiveId" clId="{A4EF4373-D6A0-404A-B714-41EA3639A52B}" dt="2024-09-26T16:06:13.942" v="12677"/>
        <pc:sldMkLst>
          <pc:docMk/>
          <pc:sldMk cId="3518164493" sldId="1836"/>
        </pc:sldMkLst>
      </pc:sldChg>
      <pc:sldChg chg="add del setBg">
        <pc:chgData name="Faizan Karim" userId="48c8ba92fda0d8b0" providerId="LiveId" clId="{A4EF4373-D6A0-404A-B714-41EA3639A52B}" dt="2024-09-26T16:05:51.905" v="12656"/>
        <pc:sldMkLst>
          <pc:docMk/>
          <pc:sldMk cId="3864786738" sldId="1836"/>
        </pc:sldMkLst>
      </pc:sldChg>
      <pc:sldChg chg="add del setBg">
        <pc:chgData name="Faizan Karim" userId="48c8ba92fda0d8b0" providerId="LiveId" clId="{A4EF4373-D6A0-404A-B714-41EA3639A52B}" dt="2024-09-26T18:00:14.414" v="12712" actId="47"/>
        <pc:sldMkLst>
          <pc:docMk/>
          <pc:sldMk cId="814876154" sldId="1837"/>
        </pc:sldMkLst>
      </pc:sldChg>
      <pc:sldChg chg="add del setBg">
        <pc:chgData name="Faizan Karim" userId="48c8ba92fda0d8b0" providerId="LiveId" clId="{A4EF4373-D6A0-404A-B714-41EA3639A52B}" dt="2024-09-26T16:06:13.942" v="12677"/>
        <pc:sldMkLst>
          <pc:docMk/>
          <pc:sldMk cId="886889314" sldId="1837"/>
        </pc:sldMkLst>
      </pc:sldChg>
      <pc:sldChg chg="add del setBg">
        <pc:chgData name="Faizan Karim" userId="48c8ba92fda0d8b0" providerId="LiveId" clId="{A4EF4373-D6A0-404A-B714-41EA3639A52B}" dt="2024-09-26T16:05:51.905" v="12656"/>
        <pc:sldMkLst>
          <pc:docMk/>
          <pc:sldMk cId="1930392222" sldId="1837"/>
        </pc:sldMkLst>
      </pc:sldChg>
      <pc:sldChg chg="modSp add mod">
        <pc:chgData name="Faizan Karim" userId="48c8ba92fda0d8b0" providerId="LiveId" clId="{A4EF4373-D6A0-404A-B714-41EA3639A52B}" dt="2024-09-27T00:26:31.642" v="13943" actId="14100"/>
        <pc:sldMkLst>
          <pc:docMk/>
          <pc:sldMk cId="2809172456" sldId="1837"/>
        </pc:sldMkLst>
      </pc:sldChg>
      <pc:sldChg chg="add del setBg">
        <pc:chgData name="Faizan Karim" userId="48c8ba92fda0d8b0" providerId="LiveId" clId="{A4EF4373-D6A0-404A-B714-41EA3639A52B}" dt="2024-09-26T16:06:03.002" v="12666"/>
        <pc:sldMkLst>
          <pc:docMk/>
          <pc:sldMk cId="3028955001" sldId="1837"/>
        </pc:sldMkLst>
      </pc:sldChg>
      <pc:sldChg chg="addSp delSp modSp add mod">
        <pc:chgData name="Faizan Karim" userId="48c8ba92fda0d8b0" providerId="LiveId" clId="{A4EF4373-D6A0-404A-B714-41EA3639A52B}" dt="2024-09-27T00:07:41.112" v="13850" actId="20577"/>
        <pc:sldMkLst>
          <pc:docMk/>
          <pc:sldMk cId="1712345354" sldId="1838"/>
        </pc:sldMkLst>
      </pc:sldChg>
      <pc:sldChg chg="add del setBg">
        <pc:chgData name="Faizan Karim" userId="48c8ba92fda0d8b0" providerId="LiveId" clId="{A4EF4373-D6A0-404A-B714-41EA3639A52B}" dt="2024-09-26T16:06:13.942" v="12677"/>
        <pc:sldMkLst>
          <pc:docMk/>
          <pc:sldMk cId="2313205323" sldId="1838"/>
        </pc:sldMkLst>
      </pc:sldChg>
      <pc:sldChg chg="add del setBg">
        <pc:chgData name="Faizan Karim" userId="48c8ba92fda0d8b0" providerId="LiveId" clId="{A4EF4373-D6A0-404A-B714-41EA3639A52B}" dt="2024-09-26T16:05:51.905" v="12656"/>
        <pc:sldMkLst>
          <pc:docMk/>
          <pc:sldMk cId="3178852715" sldId="1838"/>
        </pc:sldMkLst>
      </pc:sldChg>
      <pc:sldChg chg="add del setBg">
        <pc:chgData name="Faizan Karim" userId="48c8ba92fda0d8b0" providerId="LiveId" clId="{A4EF4373-D6A0-404A-B714-41EA3639A52B}" dt="2024-09-26T16:06:03.002" v="12666"/>
        <pc:sldMkLst>
          <pc:docMk/>
          <pc:sldMk cId="3461124415" sldId="1838"/>
        </pc:sldMkLst>
      </pc:sldChg>
      <pc:sldChg chg="add del setBg">
        <pc:chgData name="Faizan Karim" userId="48c8ba92fda0d8b0" providerId="LiveId" clId="{A4EF4373-D6A0-404A-B714-41EA3639A52B}" dt="2024-09-26T18:00:14.414" v="12712" actId="47"/>
        <pc:sldMkLst>
          <pc:docMk/>
          <pc:sldMk cId="3642936711" sldId="1838"/>
        </pc:sldMkLst>
      </pc:sldChg>
      <pc:sldChg chg="modSp add mod">
        <pc:chgData name="Faizan Karim" userId="48c8ba92fda0d8b0" providerId="LiveId" clId="{A4EF4373-D6A0-404A-B714-41EA3639A52B}" dt="2024-09-27T00:26:37.628" v="13948" actId="20577"/>
        <pc:sldMkLst>
          <pc:docMk/>
          <pc:sldMk cId="60175855" sldId="1839"/>
        </pc:sldMkLst>
      </pc:sldChg>
      <pc:sldChg chg="add del setBg">
        <pc:chgData name="Faizan Karim" userId="48c8ba92fda0d8b0" providerId="LiveId" clId="{A4EF4373-D6A0-404A-B714-41EA3639A52B}" dt="2024-09-26T18:00:14.414" v="12712" actId="47"/>
        <pc:sldMkLst>
          <pc:docMk/>
          <pc:sldMk cId="2884748777" sldId="1839"/>
        </pc:sldMkLst>
      </pc:sldChg>
      <pc:sldChg chg="add del setBg">
        <pc:chgData name="Faizan Karim" userId="48c8ba92fda0d8b0" providerId="LiveId" clId="{A4EF4373-D6A0-404A-B714-41EA3639A52B}" dt="2024-09-26T16:06:13.942" v="12677"/>
        <pc:sldMkLst>
          <pc:docMk/>
          <pc:sldMk cId="3130284849" sldId="1839"/>
        </pc:sldMkLst>
      </pc:sldChg>
      <pc:sldChg chg="modSp add mod">
        <pc:chgData name="Faizan Karim" userId="48c8ba92fda0d8b0" providerId="LiveId" clId="{A4EF4373-D6A0-404A-B714-41EA3639A52B}" dt="2024-09-26T23:43:50.893" v="13733" actId="20577"/>
        <pc:sldMkLst>
          <pc:docMk/>
          <pc:sldMk cId="3190988963" sldId="1840"/>
        </pc:sldMkLst>
      </pc:sldChg>
      <pc:sldChg chg="modSp add mod">
        <pc:chgData name="Faizan Karim" userId="48c8ba92fda0d8b0" providerId="LiveId" clId="{A4EF4373-D6A0-404A-B714-41EA3639A52B}" dt="2024-09-27T00:31:58.452" v="13963"/>
        <pc:sldMkLst>
          <pc:docMk/>
          <pc:sldMk cId="3736359649" sldId="1841"/>
        </pc:sldMkLst>
      </pc:sldChg>
      <pc:sldChg chg="modSp add mod">
        <pc:chgData name="Faizan Karim" userId="48c8ba92fda0d8b0" providerId="LiveId" clId="{A4EF4373-D6A0-404A-B714-41EA3639A52B}" dt="2024-09-26T23:49:53.422" v="13785" actId="207"/>
        <pc:sldMkLst>
          <pc:docMk/>
          <pc:sldMk cId="62850882" sldId="1842"/>
        </pc:sldMkLst>
      </pc:sldChg>
      <pc:sldChg chg="addSp delSp modSp add mod">
        <pc:chgData name="Faizan Karim" userId="48c8ba92fda0d8b0" providerId="LiveId" clId="{A4EF4373-D6A0-404A-B714-41EA3639A52B}" dt="2024-09-27T00:27:02.131" v="13959" actId="14100"/>
        <pc:sldMkLst>
          <pc:docMk/>
          <pc:sldMk cId="164971763" sldId="1843"/>
        </pc:sldMkLst>
      </pc:sldChg>
      <pc:sldChg chg="modSp add mod">
        <pc:chgData name="Faizan Karim" userId="48c8ba92fda0d8b0" providerId="LiveId" clId="{A4EF4373-D6A0-404A-B714-41EA3639A52B}" dt="2024-09-27T00:12:13.396" v="13866" actId="20577"/>
        <pc:sldMkLst>
          <pc:docMk/>
          <pc:sldMk cId="303862669" sldId="1844"/>
        </pc:sldMkLst>
      </pc:sldChg>
      <pc:sldChg chg="add del">
        <pc:chgData name="Faizan Karim" userId="48c8ba92fda0d8b0" providerId="LiveId" clId="{A4EF4373-D6A0-404A-B714-41EA3639A52B}" dt="2024-09-26T23:56:07.435" v="13817" actId="47"/>
        <pc:sldMkLst>
          <pc:docMk/>
          <pc:sldMk cId="634701136" sldId="1845"/>
        </pc:sldMkLst>
      </pc:sldChg>
      <pc:sldChg chg="addSp delSp modSp add mod">
        <pc:chgData name="Faizan Karim" userId="48c8ba92fda0d8b0" providerId="LiveId" clId="{A4EF4373-D6A0-404A-B714-41EA3639A52B}" dt="2024-09-27T06:01:31.291" v="14188" actId="1076"/>
        <pc:sldMkLst>
          <pc:docMk/>
          <pc:sldMk cId="3870786956" sldId="1845"/>
        </pc:sldMkLst>
      </pc:sldChg>
      <pc:sldChg chg="new del">
        <pc:chgData name="Faizan Karim" userId="48c8ba92fda0d8b0" providerId="LiveId" clId="{A4EF4373-D6A0-404A-B714-41EA3639A52B}" dt="2024-09-27T16:52:55.833" v="14297" actId="47"/>
        <pc:sldMkLst>
          <pc:docMk/>
          <pc:sldMk cId="409029152" sldId="1846"/>
        </pc:sldMkLst>
      </pc:sldChg>
      <pc:sldChg chg="add del">
        <pc:chgData name="Faizan Karim" userId="48c8ba92fda0d8b0" providerId="LiveId" clId="{A4EF4373-D6A0-404A-B714-41EA3639A52B}" dt="2024-09-26T23:56:07.435" v="13817" actId="47"/>
        <pc:sldMkLst>
          <pc:docMk/>
          <pc:sldMk cId="1011912066" sldId="1846"/>
        </pc:sldMkLst>
      </pc:sldChg>
      <pc:sldChg chg="add del">
        <pc:chgData name="Faizan Karim" userId="48c8ba92fda0d8b0" providerId="LiveId" clId="{A4EF4373-D6A0-404A-B714-41EA3639A52B}" dt="2024-09-27T16:50:41.888" v="14257" actId="47"/>
        <pc:sldMkLst>
          <pc:docMk/>
          <pc:sldMk cId="2710001594" sldId="1847"/>
        </pc:sldMkLst>
      </pc:sldChg>
      <pc:sldChg chg="modSp add mod">
        <pc:chgData name="Faizan Karim" userId="48c8ba92fda0d8b0" providerId="LiveId" clId="{A4EF4373-D6A0-404A-B714-41EA3639A52B}" dt="2024-09-27T16:43:47.606" v="14230" actId="2711"/>
        <pc:sldMkLst>
          <pc:docMk/>
          <pc:sldMk cId="853791372" sldId="1848"/>
        </pc:sldMkLst>
      </pc:sldChg>
      <pc:sldChg chg="addSp delSp modSp add mod modClrScheme chgLayout modNotesTx">
        <pc:chgData name="Faizan Karim" userId="48c8ba92fda0d8b0" providerId="LiveId" clId="{A4EF4373-D6A0-404A-B714-41EA3639A52B}" dt="2024-09-30T03:53:30.960" v="14394" actId="113"/>
        <pc:sldMkLst>
          <pc:docMk/>
          <pc:sldMk cId="792022771" sldId="1849"/>
        </pc:sldMkLst>
      </pc:sldChg>
      <pc:sldChg chg="add del">
        <pc:chgData name="Faizan Karim" userId="48c8ba92fda0d8b0" providerId="LiveId" clId="{A4EF4373-D6A0-404A-B714-41EA3639A52B}" dt="2024-09-27T16:53:07.442" v="14299" actId="47"/>
        <pc:sldMkLst>
          <pc:docMk/>
          <pc:sldMk cId="1136082420" sldId="1850"/>
        </pc:sldMkLst>
      </pc:sldChg>
      <pc:sldChg chg="add del">
        <pc:chgData name="Faizan Karim" userId="48c8ba92fda0d8b0" providerId="LiveId" clId="{A4EF4373-D6A0-404A-B714-41EA3639A52B}" dt="2024-09-27T16:53:07.442" v="14299" actId="47"/>
        <pc:sldMkLst>
          <pc:docMk/>
          <pc:sldMk cId="626808789" sldId="1851"/>
        </pc:sldMkLst>
      </pc:sldChg>
      <pc:sldChg chg="add del">
        <pc:chgData name="Faizan Karim" userId="48c8ba92fda0d8b0" providerId="LiveId" clId="{A4EF4373-D6A0-404A-B714-41EA3639A52B}" dt="2024-09-27T16:53:20.791" v="14301" actId="47"/>
        <pc:sldMkLst>
          <pc:docMk/>
          <pc:sldMk cId="3409332620" sldId="1852"/>
        </pc:sldMkLst>
      </pc:sldChg>
      <pc:sldChg chg="add del">
        <pc:chgData name="Faizan Karim" userId="48c8ba92fda0d8b0" providerId="LiveId" clId="{A4EF4373-D6A0-404A-B714-41EA3639A52B}" dt="2024-09-27T16:53:20.791" v="14301" actId="47"/>
        <pc:sldMkLst>
          <pc:docMk/>
          <pc:sldMk cId="1316233631" sldId="1853"/>
        </pc:sldMkLst>
      </pc:sldChg>
      <pc:sldChg chg="addSp delSp modSp add mod modClrScheme chgLayout">
        <pc:chgData name="Faizan Karim" userId="48c8ba92fda0d8b0" providerId="LiveId" clId="{A4EF4373-D6A0-404A-B714-41EA3639A52B}" dt="2024-10-01T02:08:58.891" v="14435" actId="113"/>
        <pc:sldMkLst>
          <pc:docMk/>
          <pc:sldMk cId="2662730055" sldId="1854"/>
        </pc:sldMkLst>
      </pc:sldChg>
      <pc:sldChg chg="addSp delSp modSp add del mod ord modClrScheme chgLayout">
        <pc:chgData name="Faizan Karim" userId="48c8ba92fda0d8b0" providerId="LiveId" clId="{A4EF4373-D6A0-404A-B714-41EA3639A52B}" dt="2024-10-01T02:40:18.530" v="14458" actId="2696"/>
        <pc:sldMkLst>
          <pc:docMk/>
          <pc:sldMk cId="2036695042" sldId="1855"/>
        </pc:sldMkLst>
      </pc:sldChg>
      <pc:sldChg chg="modSp add del mod">
        <pc:chgData name="Faizan Karim" userId="48c8ba92fda0d8b0" providerId="LiveId" clId="{A4EF4373-D6A0-404A-B714-41EA3639A52B}" dt="2024-09-27T16:52:55.833" v="14297" actId="47"/>
        <pc:sldMkLst>
          <pc:docMk/>
          <pc:sldMk cId="3435552858" sldId="1856"/>
        </pc:sldMkLst>
      </pc:sldChg>
      <pc:sldChg chg="add del">
        <pc:chgData name="Faizan Karim" userId="48c8ba92fda0d8b0" providerId="LiveId" clId="{A4EF4373-D6A0-404A-B714-41EA3639A52B}" dt="2024-09-27T16:52:55.833" v="14297" actId="47"/>
        <pc:sldMkLst>
          <pc:docMk/>
          <pc:sldMk cId="3877938982" sldId="1857"/>
        </pc:sldMkLst>
      </pc:sldChg>
      <pc:sldChg chg="add del">
        <pc:chgData name="Faizan Karim" userId="48c8ba92fda0d8b0" providerId="LiveId" clId="{A4EF4373-D6A0-404A-B714-41EA3639A52B}" dt="2024-09-27T16:53:07.442" v="14299" actId="47"/>
        <pc:sldMkLst>
          <pc:docMk/>
          <pc:sldMk cId="2464336191" sldId="1858"/>
        </pc:sldMkLst>
      </pc:sldChg>
      <pc:sldChg chg="add del">
        <pc:chgData name="Faizan Karim" userId="48c8ba92fda0d8b0" providerId="LiveId" clId="{A4EF4373-D6A0-404A-B714-41EA3639A52B}" dt="2024-09-27T16:53:07.442" v="14299" actId="47"/>
        <pc:sldMkLst>
          <pc:docMk/>
          <pc:sldMk cId="924088561" sldId="1859"/>
        </pc:sldMkLst>
      </pc:sldChg>
      <pc:sldChg chg="add del">
        <pc:chgData name="Faizan Karim" userId="48c8ba92fda0d8b0" providerId="LiveId" clId="{A4EF4373-D6A0-404A-B714-41EA3639A52B}" dt="2024-09-27T16:53:20.791" v="14301" actId="47"/>
        <pc:sldMkLst>
          <pc:docMk/>
          <pc:sldMk cId="3807594427" sldId="1860"/>
        </pc:sldMkLst>
      </pc:sldChg>
      <pc:sldChg chg="add del">
        <pc:chgData name="Faizan Karim" userId="48c8ba92fda0d8b0" providerId="LiveId" clId="{A4EF4373-D6A0-404A-B714-41EA3639A52B}" dt="2024-09-27T16:53:20.791" v="14301" actId="47"/>
        <pc:sldMkLst>
          <pc:docMk/>
          <pc:sldMk cId="3881987042" sldId="1861"/>
        </pc:sldMkLst>
      </pc:sldChg>
      <pc:sldChg chg="modSp add mod">
        <pc:chgData name="Faizan Karim" userId="48c8ba92fda0d8b0" providerId="LiveId" clId="{A4EF4373-D6A0-404A-B714-41EA3639A52B}" dt="2024-09-27T16:53:39.752" v="14313" actId="20577"/>
        <pc:sldMkLst>
          <pc:docMk/>
          <pc:sldMk cId="163964485" sldId="1862"/>
        </pc:sldMkLst>
      </pc:sldChg>
      <pc:sldChg chg="add del">
        <pc:chgData name="Faizan Karim" userId="48c8ba92fda0d8b0" providerId="LiveId" clId="{A4EF4373-D6A0-404A-B714-41EA3639A52B}" dt="2024-09-27T16:45:09.386" v="14232"/>
        <pc:sldMkLst>
          <pc:docMk/>
          <pc:sldMk cId="1219230228" sldId="1862"/>
        </pc:sldMkLst>
      </pc:sldChg>
      <pc:sldChg chg="add">
        <pc:chgData name="Faizan Karim" userId="48c8ba92fda0d8b0" providerId="LiveId" clId="{A4EF4373-D6A0-404A-B714-41EA3639A52B}" dt="2024-09-27T16:52:58.753" v="14298"/>
        <pc:sldMkLst>
          <pc:docMk/>
          <pc:sldMk cId="3337216620" sldId="1863"/>
        </pc:sldMkLst>
      </pc:sldChg>
      <pc:sldChg chg="add del">
        <pc:chgData name="Faizan Karim" userId="48c8ba92fda0d8b0" providerId="LiveId" clId="{A4EF4373-D6A0-404A-B714-41EA3639A52B}" dt="2024-09-27T16:45:09.386" v="14232"/>
        <pc:sldMkLst>
          <pc:docMk/>
          <pc:sldMk cId="3656722962" sldId="1863"/>
        </pc:sldMkLst>
      </pc:sldChg>
      <pc:sldChg chg="modSp add mod">
        <pc:chgData name="Faizan Karim" userId="48c8ba92fda0d8b0" providerId="LiveId" clId="{A4EF4373-D6A0-404A-B714-41EA3639A52B}" dt="2024-10-01T03:52:59.321" v="14506" actId="20577"/>
        <pc:sldMkLst>
          <pc:docMk/>
          <pc:sldMk cId="611807404" sldId="1864"/>
        </pc:sldMkLst>
      </pc:sldChg>
      <pc:sldChg chg="add del">
        <pc:chgData name="Faizan Karim" userId="48c8ba92fda0d8b0" providerId="LiveId" clId="{A4EF4373-D6A0-404A-B714-41EA3639A52B}" dt="2024-09-27T16:45:09.386" v="14232"/>
        <pc:sldMkLst>
          <pc:docMk/>
          <pc:sldMk cId="3515471002" sldId="1864"/>
        </pc:sldMkLst>
      </pc:sldChg>
      <pc:sldChg chg="add del">
        <pc:chgData name="Faizan Karim" userId="48c8ba92fda0d8b0" providerId="LiveId" clId="{A4EF4373-D6A0-404A-B714-41EA3639A52B}" dt="2024-09-27T16:45:09.386" v="14232"/>
        <pc:sldMkLst>
          <pc:docMk/>
          <pc:sldMk cId="1013407386" sldId="1865"/>
        </pc:sldMkLst>
      </pc:sldChg>
      <pc:sldChg chg="add">
        <pc:chgData name="Faizan Karim" userId="48c8ba92fda0d8b0" providerId="LiveId" clId="{A4EF4373-D6A0-404A-B714-41EA3639A52B}" dt="2024-09-27T16:52:58.753" v="14298"/>
        <pc:sldMkLst>
          <pc:docMk/>
          <pc:sldMk cId="2540748142" sldId="1865"/>
        </pc:sldMkLst>
      </pc:sldChg>
      <pc:sldChg chg="modSp add mod">
        <pc:chgData name="Faizan Karim" userId="48c8ba92fda0d8b0" providerId="LiveId" clId="{A4EF4373-D6A0-404A-B714-41EA3639A52B}" dt="2024-09-27T16:53:47.715" v="14317" actId="20577"/>
        <pc:sldMkLst>
          <pc:docMk/>
          <pc:sldMk cId="3303126364" sldId="1866"/>
        </pc:sldMkLst>
      </pc:sldChg>
      <pc:sldChg chg="add">
        <pc:chgData name="Faizan Karim" userId="48c8ba92fda0d8b0" providerId="LiveId" clId="{A4EF4373-D6A0-404A-B714-41EA3639A52B}" dt="2024-09-27T16:53:10.096" v="14300"/>
        <pc:sldMkLst>
          <pc:docMk/>
          <pc:sldMk cId="2367469242" sldId="1867"/>
        </pc:sldMkLst>
      </pc:sldChg>
      <pc:sldChg chg="add">
        <pc:chgData name="Faizan Karim" userId="48c8ba92fda0d8b0" providerId="LiveId" clId="{A4EF4373-D6A0-404A-B714-41EA3639A52B}" dt="2024-09-27T16:53:10.096" v="14300"/>
        <pc:sldMkLst>
          <pc:docMk/>
          <pc:sldMk cId="2910068534" sldId="1868"/>
        </pc:sldMkLst>
      </pc:sldChg>
      <pc:sldChg chg="add">
        <pc:chgData name="Faizan Karim" userId="48c8ba92fda0d8b0" providerId="LiveId" clId="{A4EF4373-D6A0-404A-B714-41EA3639A52B}" dt="2024-09-27T16:53:10.096" v="14300"/>
        <pc:sldMkLst>
          <pc:docMk/>
          <pc:sldMk cId="3333423888" sldId="1869"/>
        </pc:sldMkLst>
      </pc:sldChg>
      <pc:sldChg chg="modSp add mod">
        <pc:chgData name="Faizan Karim" userId="48c8ba92fda0d8b0" providerId="LiveId" clId="{A4EF4373-D6A0-404A-B714-41EA3639A52B}" dt="2024-09-27T16:53:56.616" v="14328" actId="20577"/>
        <pc:sldMkLst>
          <pc:docMk/>
          <pc:sldMk cId="3501045454" sldId="1870"/>
        </pc:sldMkLst>
      </pc:sldChg>
      <pc:sldChg chg="add">
        <pc:chgData name="Faizan Karim" userId="48c8ba92fda0d8b0" providerId="LiveId" clId="{A4EF4373-D6A0-404A-B714-41EA3639A52B}" dt="2024-09-27T16:53:25.910" v="14302"/>
        <pc:sldMkLst>
          <pc:docMk/>
          <pc:sldMk cId="4164996602" sldId="1871"/>
        </pc:sldMkLst>
      </pc:sldChg>
      <pc:sldChg chg="delSp modSp add mod">
        <pc:chgData name="Faizan Karim" userId="48c8ba92fda0d8b0" providerId="LiveId" clId="{A4EF4373-D6A0-404A-B714-41EA3639A52B}" dt="2024-10-01T06:05:08.530" v="14532" actId="1076"/>
        <pc:sldMkLst>
          <pc:docMk/>
          <pc:sldMk cId="3434070695" sldId="1872"/>
        </pc:sldMkLst>
      </pc:sldChg>
      <pc:sldChg chg="add">
        <pc:chgData name="Faizan Karim" userId="48c8ba92fda0d8b0" providerId="LiveId" clId="{A4EF4373-D6A0-404A-B714-41EA3639A52B}" dt="2024-09-27T16:53:25.910" v="14302"/>
        <pc:sldMkLst>
          <pc:docMk/>
          <pc:sldMk cId="2427996145" sldId="1873"/>
        </pc:sldMkLst>
      </pc:sldChg>
      <pc:sldChg chg="modSp mod">
        <pc:chgData name="Faizan Karim" userId="48c8ba92fda0d8b0" providerId="LiveId" clId="{A4EF4373-D6A0-404A-B714-41EA3639A52B}" dt="2024-10-01T03:53:13.128" v="14517" actId="20577"/>
        <pc:sldMkLst>
          <pc:docMk/>
          <pc:sldMk cId="4140810256" sldId="1882"/>
        </pc:sldMkLst>
      </pc:sldChg>
      <pc:sldChg chg="modSp mod">
        <pc:chgData name="Faizan Karim" userId="48c8ba92fda0d8b0" providerId="LiveId" clId="{A4EF4373-D6A0-404A-B714-41EA3639A52B}" dt="2024-10-01T03:52:06.066" v="14496" actId="14100"/>
        <pc:sldMkLst>
          <pc:docMk/>
          <pc:sldMk cId="3564205841" sldId="1884"/>
        </pc:sldMkLst>
      </pc:sldChg>
      <pc:sldChg chg="del">
        <pc:chgData name="Faizan Karim" userId="48c8ba92fda0d8b0" providerId="LiveId" clId="{A4EF4373-D6A0-404A-B714-41EA3639A52B}" dt="2024-10-01T03:50:45.868" v="14489" actId="2696"/>
        <pc:sldMkLst>
          <pc:docMk/>
          <pc:sldMk cId="1653818854" sldId="1885"/>
        </pc:sldMkLst>
      </pc:sldChg>
      <pc:sldChg chg="modSp mod ord">
        <pc:chgData name="Faizan Karim" userId="48c8ba92fda0d8b0" providerId="LiveId" clId="{A4EF4373-D6A0-404A-B714-41EA3639A52B}" dt="2024-09-29T20:17:17.238" v="14377" actId="2711"/>
        <pc:sldMkLst>
          <pc:docMk/>
          <pc:sldMk cId="1923609062" sldId="1886"/>
        </pc:sldMkLst>
      </pc:sldChg>
      <pc:sldChg chg="modSp mod">
        <pc:chgData name="Faizan Karim" userId="48c8ba92fda0d8b0" providerId="LiveId" clId="{A4EF4373-D6A0-404A-B714-41EA3639A52B}" dt="2024-09-29T20:10:47.782" v="14371" actId="14100"/>
        <pc:sldMkLst>
          <pc:docMk/>
          <pc:sldMk cId="1072024165" sldId="1887"/>
        </pc:sldMkLst>
      </pc:sldChg>
      <pc:sldChg chg="modSp mod">
        <pc:chgData name="Faizan Karim" userId="48c8ba92fda0d8b0" providerId="LiveId" clId="{A4EF4373-D6A0-404A-B714-41EA3639A52B}" dt="2024-10-01T02:09:08.264" v="14436" actId="113"/>
        <pc:sldMkLst>
          <pc:docMk/>
          <pc:sldMk cId="3583441277" sldId="1899"/>
        </pc:sldMkLst>
      </pc:sldChg>
      <pc:sldChg chg="modSp del mod">
        <pc:chgData name="Faizan Karim" userId="48c8ba92fda0d8b0" providerId="LiveId" clId="{A4EF4373-D6A0-404A-B714-41EA3639A52B}" dt="2024-10-01T02:14:45.919" v="14437" actId="47"/>
        <pc:sldMkLst>
          <pc:docMk/>
          <pc:sldMk cId="2199847184" sldId="1900"/>
        </pc:sldMkLst>
      </pc:sldChg>
      <pc:sldChg chg="modSp add mod">
        <pc:chgData name="Faizan Karim" userId="48c8ba92fda0d8b0" providerId="LiveId" clId="{A4EF4373-D6A0-404A-B714-41EA3639A52B}" dt="2024-10-01T02:08:30.580" v="14433" actId="113"/>
        <pc:sldMkLst>
          <pc:docMk/>
          <pc:sldMk cId="618421738" sldId="1905"/>
        </pc:sldMkLst>
      </pc:sldChg>
      <pc:sldChg chg="modSp add mod">
        <pc:chgData name="Faizan Karim" userId="48c8ba92fda0d8b0" providerId="LiveId" clId="{A4EF4373-D6A0-404A-B714-41EA3639A52B}" dt="2024-10-01T02:08:36.729" v="14434" actId="113"/>
        <pc:sldMkLst>
          <pc:docMk/>
          <pc:sldMk cId="2632120018" sldId="1906"/>
        </pc:sldMkLst>
      </pc:sldChg>
      <pc:sldChg chg="modSp modNotes">
        <pc:chgData name="Faizan Karim" userId="48c8ba92fda0d8b0" providerId="LiveId" clId="{A4EF4373-D6A0-404A-B714-41EA3639A52B}" dt="2024-10-01T05:24:07.891" v="14519"/>
        <pc:sldMkLst>
          <pc:docMk/>
          <pc:sldMk cId="743314918" sldId="1907"/>
        </pc:sldMkLst>
      </pc:sldChg>
      <pc:sldChg chg="add del">
        <pc:chgData name="Faizan Karim" userId="48c8ba92fda0d8b0" providerId="LiveId" clId="{A4EF4373-D6A0-404A-B714-41EA3639A52B}" dt="2024-10-01T02:38:49.668" v="14447" actId="2890"/>
        <pc:sldMkLst>
          <pc:docMk/>
          <pc:sldMk cId="1230804622" sldId="1908"/>
        </pc:sldMkLst>
      </pc:sldChg>
      <pc:sldChg chg="addSp delSp modSp add mod">
        <pc:chgData name="Faizan Karim" userId="48c8ba92fda0d8b0" providerId="LiveId" clId="{A4EF4373-D6A0-404A-B714-41EA3639A52B}" dt="2024-10-01T02:43:09.714" v="14472" actId="27636"/>
        <pc:sldMkLst>
          <pc:docMk/>
          <pc:sldMk cId="3065538934" sldId="1908"/>
        </pc:sldMkLst>
      </pc:sldChg>
      <pc:sldMasterChg chg="setBg delSldLayout">
        <pc:chgData name="Faizan Karim" userId="48c8ba92fda0d8b0" providerId="LiveId" clId="{A4EF4373-D6A0-404A-B714-41EA3639A52B}" dt="2024-09-26T23:16:44.792" v="13524"/>
        <pc:sldMasterMkLst>
          <pc:docMk/>
          <pc:sldMasterMk cId="0" sldId="2147483664"/>
        </pc:sldMasterMkLst>
        <pc:sldLayoutChg chg="del">
          <pc:chgData name="Faizan Karim" userId="48c8ba92fda0d8b0" providerId="LiveId" clId="{A4EF4373-D6A0-404A-B714-41EA3639A52B}" dt="2024-09-08T17:19:26.475" v="1528" actId="47"/>
          <pc:sldLayoutMkLst>
            <pc:docMk/>
            <pc:sldMasterMk cId="0" sldId="2147483664"/>
            <pc:sldLayoutMk cId="323814692" sldId="2147483674"/>
          </pc:sldLayoutMkLst>
        </pc:sldLayoutChg>
        <pc:sldLayoutChg chg="del">
          <pc:chgData name="Faizan Karim" userId="48c8ba92fda0d8b0" providerId="LiveId" clId="{A4EF4373-D6A0-404A-B714-41EA3639A52B}" dt="2024-09-08T18:18:42.141" v="2059" actId="47"/>
          <pc:sldLayoutMkLst>
            <pc:docMk/>
            <pc:sldMasterMk cId="0" sldId="2147483664"/>
            <pc:sldLayoutMk cId="3580719555" sldId="2147483674"/>
          </pc:sldLayoutMkLst>
        </pc:sldLayoutChg>
      </pc:sldMasterChg>
      <pc:sldMasterChg chg="addSp setBg modSldLayout">
        <pc:chgData name="Faizan Karim" userId="48c8ba92fda0d8b0" providerId="LiveId" clId="{A4EF4373-D6A0-404A-B714-41EA3639A52B}" dt="2024-10-07T03:51:29.392" v="14541"/>
        <pc:sldMasterMkLst>
          <pc:docMk/>
          <pc:sldMasterMk cId="1733614170" sldId="2147483674"/>
        </pc:sldMasterMkLst>
        <pc:sldLayoutChg chg="setBg">
          <pc:chgData name="Faizan Karim" userId="48c8ba92fda0d8b0" providerId="LiveId" clId="{A4EF4373-D6A0-404A-B714-41EA3639A52B}" dt="2024-09-26T16:16:44.195" v="12708"/>
          <pc:sldLayoutMkLst>
            <pc:docMk/>
            <pc:sldMasterMk cId="1733614170" sldId="2147483674"/>
            <pc:sldLayoutMk cId="0" sldId="2147483653"/>
          </pc:sldLayoutMkLst>
        </pc:sldLayoutChg>
        <pc:sldLayoutChg chg="setBg">
          <pc:chgData name="Faizan Karim" userId="48c8ba92fda0d8b0" providerId="LiveId" clId="{A4EF4373-D6A0-404A-B714-41EA3639A52B}" dt="2024-09-26T16:16:44.195" v="12708"/>
          <pc:sldLayoutMkLst>
            <pc:docMk/>
            <pc:sldMasterMk cId="1733614170" sldId="2147483674"/>
            <pc:sldLayoutMk cId="0" sldId="2147483659"/>
          </pc:sldLayoutMkLst>
        </pc:sldLayoutChg>
        <pc:sldLayoutChg chg="setBg">
          <pc:chgData name="Faizan Karim" userId="48c8ba92fda0d8b0" providerId="LiveId" clId="{A4EF4373-D6A0-404A-B714-41EA3639A52B}" dt="2024-09-26T16:16:44.195" v="12708"/>
          <pc:sldLayoutMkLst>
            <pc:docMk/>
            <pc:sldMasterMk cId="1733614170" sldId="2147483674"/>
            <pc:sldLayoutMk cId="4041871928" sldId="2147483665"/>
          </pc:sldLayoutMkLst>
        </pc:sldLayoutChg>
        <pc:sldLayoutChg chg="setBg">
          <pc:chgData name="Faizan Karim" userId="48c8ba92fda0d8b0" providerId="LiveId" clId="{A4EF4373-D6A0-404A-B714-41EA3639A52B}" dt="2024-09-26T16:16:44.195" v="12708"/>
          <pc:sldLayoutMkLst>
            <pc:docMk/>
            <pc:sldMasterMk cId="1733614170" sldId="2147483674"/>
            <pc:sldLayoutMk cId="2969310616" sldId="2147483666"/>
          </pc:sldLayoutMkLst>
        </pc:sldLayoutChg>
        <pc:sldLayoutChg chg="setBg">
          <pc:chgData name="Faizan Karim" userId="48c8ba92fda0d8b0" providerId="LiveId" clId="{A4EF4373-D6A0-404A-B714-41EA3639A52B}" dt="2024-09-26T16:16:44.195" v="12708"/>
          <pc:sldLayoutMkLst>
            <pc:docMk/>
            <pc:sldMasterMk cId="1733614170" sldId="2147483674"/>
            <pc:sldLayoutMk cId="3649959020" sldId="2147483667"/>
          </pc:sldLayoutMkLst>
        </pc:sldLayoutChg>
        <pc:sldLayoutChg chg="setBg">
          <pc:chgData name="Faizan Karim" userId="48c8ba92fda0d8b0" providerId="LiveId" clId="{A4EF4373-D6A0-404A-B714-41EA3639A52B}" dt="2024-09-26T16:16:44.195" v="12708"/>
          <pc:sldLayoutMkLst>
            <pc:docMk/>
            <pc:sldMasterMk cId="1733614170" sldId="2147483674"/>
            <pc:sldLayoutMk cId="3018470132" sldId="2147483671"/>
          </pc:sldLayoutMkLst>
        </pc:sldLayoutChg>
        <pc:sldLayoutChg chg="setBg">
          <pc:chgData name="Faizan Karim" userId="48c8ba92fda0d8b0" providerId="LiveId" clId="{A4EF4373-D6A0-404A-B714-41EA3639A52B}" dt="2024-09-26T16:16:44.195" v="12708"/>
          <pc:sldLayoutMkLst>
            <pc:docMk/>
            <pc:sldMasterMk cId="1733614170" sldId="2147483674"/>
            <pc:sldLayoutMk cId="403719453" sldId="2147483678"/>
          </pc:sldLayoutMkLst>
        </pc:sldLayoutChg>
        <pc:sldLayoutChg chg="setBg">
          <pc:chgData name="Faizan Karim" userId="48c8ba92fda0d8b0" providerId="LiveId" clId="{A4EF4373-D6A0-404A-B714-41EA3639A52B}" dt="2024-09-26T16:16:44.195" v="12708"/>
          <pc:sldLayoutMkLst>
            <pc:docMk/>
            <pc:sldMasterMk cId="1733614170" sldId="2147483674"/>
            <pc:sldLayoutMk cId="554524501" sldId="2147483679"/>
          </pc:sldLayoutMkLst>
        </pc:sldLayoutChg>
        <pc:sldLayoutChg chg="addSp setBg">
          <pc:chgData name="Faizan Karim" userId="48c8ba92fda0d8b0" providerId="LiveId" clId="{A4EF4373-D6A0-404A-B714-41EA3639A52B}" dt="2024-09-26T16:16:44.195" v="12708"/>
          <pc:sldLayoutMkLst>
            <pc:docMk/>
            <pc:sldMasterMk cId="1733614170" sldId="2147483674"/>
            <pc:sldLayoutMk cId="2643527385" sldId="2147483680"/>
          </pc:sldLayoutMkLst>
        </pc:sldLayoutChg>
        <pc:sldLayoutChg chg="addSp setBg">
          <pc:chgData name="Faizan Karim" userId="48c8ba92fda0d8b0" providerId="LiveId" clId="{A4EF4373-D6A0-404A-B714-41EA3639A52B}" dt="2024-09-26T16:16:44.195" v="12708"/>
          <pc:sldLayoutMkLst>
            <pc:docMk/>
            <pc:sldMasterMk cId="1733614170" sldId="2147483674"/>
            <pc:sldLayoutMk cId="3862471390" sldId="2147483681"/>
          </pc:sldLayoutMkLst>
        </pc:sldLayoutChg>
        <pc:sldLayoutChg chg="setBg">
          <pc:chgData name="Faizan Karim" userId="48c8ba92fda0d8b0" providerId="LiveId" clId="{A4EF4373-D6A0-404A-B714-41EA3639A52B}" dt="2024-09-26T16:16:44.195" v="12708"/>
          <pc:sldLayoutMkLst>
            <pc:docMk/>
            <pc:sldMasterMk cId="1733614170" sldId="2147483674"/>
            <pc:sldLayoutMk cId="3624871490" sldId="2147483682"/>
          </pc:sldLayoutMkLst>
        </pc:sldLayoutChg>
        <pc:sldLayoutChg chg="addSp setBg">
          <pc:chgData name="Faizan Karim" userId="48c8ba92fda0d8b0" providerId="LiveId" clId="{A4EF4373-D6A0-404A-B714-41EA3639A52B}" dt="2024-09-26T16:16:44.195" v="12708"/>
          <pc:sldLayoutMkLst>
            <pc:docMk/>
            <pc:sldMasterMk cId="1733614170" sldId="2147483674"/>
            <pc:sldLayoutMk cId="1845222780" sldId="2147483683"/>
          </pc:sldLayoutMkLst>
        </pc:sldLayoutChg>
        <pc:sldLayoutChg chg="setBg">
          <pc:chgData name="Faizan Karim" userId="48c8ba92fda0d8b0" providerId="LiveId" clId="{A4EF4373-D6A0-404A-B714-41EA3639A52B}" dt="2024-09-26T16:16:44.195" v="12708"/>
          <pc:sldLayoutMkLst>
            <pc:docMk/>
            <pc:sldMasterMk cId="1733614170" sldId="2147483674"/>
            <pc:sldLayoutMk cId="2417868181" sldId="2147483684"/>
          </pc:sldLayoutMkLst>
        </pc:sldLayoutChg>
        <pc:sldLayoutChg chg="setBg">
          <pc:chgData name="Faizan Karim" userId="48c8ba92fda0d8b0" providerId="LiveId" clId="{A4EF4373-D6A0-404A-B714-41EA3639A52B}" dt="2024-09-26T16:16:44.195" v="12708"/>
          <pc:sldLayoutMkLst>
            <pc:docMk/>
            <pc:sldMasterMk cId="1733614170" sldId="2147483674"/>
            <pc:sldLayoutMk cId="2526369741" sldId="2147483685"/>
          </pc:sldLayoutMkLst>
        </pc:sldLayoutChg>
        <pc:sldLayoutChg chg="setBg">
          <pc:chgData name="Faizan Karim" userId="48c8ba92fda0d8b0" providerId="LiveId" clId="{A4EF4373-D6A0-404A-B714-41EA3639A52B}" dt="2024-09-26T16:16:44.195" v="12708"/>
          <pc:sldLayoutMkLst>
            <pc:docMk/>
            <pc:sldMasterMk cId="1733614170" sldId="2147483674"/>
            <pc:sldLayoutMk cId="2893382243" sldId="2147483686"/>
          </pc:sldLayoutMkLst>
        </pc:sldLayoutChg>
        <pc:sldLayoutChg chg="setBg">
          <pc:chgData name="Faizan Karim" userId="48c8ba92fda0d8b0" providerId="LiveId" clId="{A4EF4373-D6A0-404A-B714-41EA3639A52B}" dt="2024-09-26T16:16:44.195" v="12708"/>
          <pc:sldLayoutMkLst>
            <pc:docMk/>
            <pc:sldMasterMk cId="1733614170" sldId="2147483674"/>
            <pc:sldLayoutMk cId="2137638670" sldId="2147483688"/>
          </pc:sldLayoutMkLst>
        </pc:sldLayoutChg>
        <pc:sldLayoutChg chg="setBg">
          <pc:chgData name="Faizan Karim" userId="48c8ba92fda0d8b0" providerId="LiveId" clId="{A4EF4373-D6A0-404A-B714-41EA3639A52B}" dt="2024-09-26T16:16:44.195" v="12708"/>
          <pc:sldLayoutMkLst>
            <pc:docMk/>
            <pc:sldMasterMk cId="1733614170" sldId="2147483674"/>
            <pc:sldLayoutMk cId="2561142827" sldId="2147483697"/>
          </pc:sldLayoutMkLst>
        </pc:sldLayoutChg>
        <pc:sldLayoutChg chg="addSp setBg">
          <pc:chgData name="Faizan Karim" userId="48c8ba92fda0d8b0" providerId="LiveId" clId="{A4EF4373-D6A0-404A-B714-41EA3639A52B}" dt="2024-09-26T16:16:44.195" v="12708"/>
          <pc:sldLayoutMkLst>
            <pc:docMk/>
            <pc:sldMasterMk cId="1733614170" sldId="2147483674"/>
            <pc:sldLayoutMk cId="2186784798" sldId="2147483698"/>
          </pc:sldLayoutMkLst>
        </pc:sldLayoutChg>
        <pc:sldLayoutChg chg="setBg">
          <pc:chgData name="Faizan Karim" userId="48c8ba92fda0d8b0" providerId="LiveId" clId="{A4EF4373-D6A0-404A-B714-41EA3639A52B}" dt="2024-09-26T16:16:44.195" v="12708"/>
          <pc:sldLayoutMkLst>
            <pc:docMk/>
            <pc:sldMasterMk cId="1733614170" sldId="2147483674"/>
            <pc:sldLayoutMk cId="3103409378" sldId="2147483699"/>
          </pc:sldLayoutMkLst>
        </pc:sldLayoutChg>
        <pc:sldLayoutChg chg="setBg">
          <pc:chgData name="Faizan Karim" userId="48c8ba92fda0d8b0" providerId="LiveId" clId="{A4EF4373-D6A0-404A-B714-41EA3639A52B}" dt="2024-09-26T16:16:44.195" v="12708"/>
          <pc:sldLayoutMkLst>
            <pc:docMk/>
            <pc:sldMasterMk cId="1733614170" sldId="2147483674"/>
            <pc:sldLayoutMk cId="3115424883" sldId="2147483700"/>
          </pc:sldLayoutMkLst>
        </pc:sldLayoutChg>
        <pc:sldLayoutChg chg="setBg">
          <pc:chgData name="Faizan Karim" userId="48c8ba92fda0d8b0" providerId="LiveId" clId="{A4EF4373-D6A0-404A-B714-41EA3639A52B}" dt="2024-09-26T16:16:44.195" v="12708"/>
          <pc:sldLayoutMkLst>
            <pc:docMk/>
            <pc:sldMasterMk cId="1733614170" sldId="2147483674"/>
            <pc:sldLayoutMk cId="1038126998" sldId="2147483701"/>
          </pc:sldLayoutMkLst>
        </pc:sldLayoutChg>
        <pc:sldLayoutChg chg="delSp setBg">
          <pc:chgData name="Faizan Karim" userId="48c8ba92fda0d8b0" providerId="LiveId" clId="{A4EF4373-D6A0-404A-B714-41EA3639A52B}" dt="2024-09-26T16:16:44.195" v="12708"/>
          <pc:sldLayoutMkLst>
            <pc:docMk/>
            <pc:sldMasterMk cId="1733614170" sldId="2147483674"/>
            <pc:sldLayoutMk cId="2235924541" sldId="2147483702"/>
          </pc:sldLayoutMkLst>
        </pc:sldLayoutChg>
      </pc:sldMasterChg>
      <pc:sldMasterChg chg="addSp modSldLayout">
        <pc:chgData name="Faizan Karim" userId="48c8ba92fda0d8b0" providerId="LiveId" clId="{A4EF4373-D6A0-404A-B714-41EA3639A52B}" dt="2024-09-19T14:45:39.309" v="6692"/>
        <pc:sldMasterMkLst>
          <pc:docMk/>
          <pc:sldMasterMk cId="1910019629" sldId="2147483674"/>
        </pc:sldMasterMkLst>
        <pc:sldLayoutChg chg="addSp">
          <pc:chgData name="Faizan Karim" userId="48c8ba92fda0d8b0" providerId="LiveId" clId="{A4EF4373-D6A0-404A-B714-41EA3639A52B}" dt="2024-09-19T14:45:00.014" v="6644"/>
          <pc:sldLayoutMkLst>
            <pc:docMk/>
            <pc:sldMasterMk cId="1910019629" sldId="2147483674"/>
            <pc:sldLayoutMk cId="1364426468" sldId="2147483676"/>
          </pc:sldLayoutMkLst>
        </pc:sldLayoutChg>
        <pc:sldLayoutChg chg="addSp">
          <pc:chgData name="Faizan Karim" userId="48c8ba92fda0d8b0" providerId="LiveId" clId="{A4EF4373-D6A0-404A-B714-41EA3639A52B}" dt="2024-09-19T14:45:00.014" v="6644"/>
          <pc:sldLayoutMkLst>
            <pc:docMk/>
            <pc:sldMasterMk cId="1910019629" sldId="2147483674"/>
            <pc:sldLayoutMk cId="383776321" sldId="2147483680"/>
          </pc:sldLayoutMkLst>
        </pc:sldLayoutChg>
        <pc:sldLayoutChg chg="addSp">
          <pc:chgData name="Faizan Karim" userId="48c8ba92fda0d8b0" providerId="LiveId" clId="{A4EF4373-D6A0-404A-B714-41EA3639A52B}" dt="2024-09-19T14:45:00.014" v="6644"/>
          <pc:sldLayoutMkLst>
            <pc:docMk/>
            <pc:sldMasterMk cId="1910019629" sldId="2147483674"/>
            <pc:sldLayoutMk cId="3742181911" sldId="2147483681"/>
          </pc:sldLayoutMkLst>
        </pc:sldLayoutChg>
        <pc:sldLayoutChg chg="addSp">
          <pc:chgData name="Faizan Karim" userId="48c8ba92fda0d8b0" providerId="LiveId" clId="{A4EF4373-D6A0-404A-B714-41EA3639A52B}" dt="2024-09-19T14:45:00.014" v="6644"/>
          <pc:sldLayoutMkLst>
            <pc:docMk/>
            <pc:sldMasterMk cId="1910019629" sldId="2147483674"/>
            <pc:sldLayoutMk cId="1411843288" sldId="2147483683"/>
          </pc:sldLayoutMkLst>
        </pc:sldLayoutChg>
        <pc:sldLayoutChg chg="addSp delSp">
          <pc:chgData name="Faizan Karim" userId="48c8ba92fda0d8b0" providerId="LiveId" clId="{A4EF4373-D6A0-404A-B714-41EA3639A52B}" dt="2024-09-19T14:45:39.309" v="6692"/>
          <pc:sldLayoutMkLst>
            <pc:docMk/>
            <pc:sldMasterMk cId="1910019629" sldId="2147483674"/>
            <pc:sldLayoutMk cId="661184521" sldId="2147483690"/>
          </pc:sldLayoutMkLst>
        </pc:sldLayoutChg>
      </pc:sldMasterChg>
      <pc:sldMasterChg chg="addSp modSldLayout">
        <pc:chgData name="Faizan Karim" userId="48c8ba92fda0d8b0" providerId="LiveId" clId="{A4EF4373-D6A0-404A-B714-41EA3639A52B}" dt="2024-09-13T06:07:57.174" v="4279"/>
        <pc:sldMasterMkLst>
          <pc:docMk/>
          <pc:sldMasterMk cId="2125334284" sldId="2147483674"/>
        </pc:sldMasterMkLst>
        <pc:sldLayoutChg chg="addSp">
          <pc:chgData name="Faizan Karim" userId="48c8ba92fda0d8b0" providerId="LiveId" clId="{A4EF4373-D6A0-404A-B714-41EA3639A52B}" dt="2024-09-13T06:07:57.174" v="4279"/>
          <pc:sldLayoutMkLst>
            <pc:docMk/>
            <pc:sldMasterMk cId="2125334284" sldId="2147483674"/>
            <pc:sldLayoutMk cId="2324885913" sldId="2147483676"/>
          </pc:sldLayoutMkLst>
        </pc:sldLayoutChg>
        <pc:sldLayoutChg chg="addSp">
          <pc:chgData name="Faizan Karim" userId="48c8ba92fda0d8b0" providerId="LiveId" clId="{A4EF4373-D6A0-404A-B714-41EA3639A52B}" dt="2024-09-13T06:07:57.174" v="4279"/>
          <pc:sldLayoutMkLst>
            <pc:docMk/>
            <pc:sldMasterMk cId="2125334284" sldId="2147483674"/>
            <pc:sldLayoutMk cId="3570080848" sldId="2147483680"/>
          </pc:sldLayoutMkLst>
        </pc:sldLayoutChg>
        <pc:sldLayoutChg chg="addSp">
          <pc:chgData name="Faizan Karim" userId="48c8ba92fda0d8b0" providerId="LiveId" clId="{A4EF4373-D6A0-404A-B714-41EA3639A52B}" dt="2024-09-13T06:07:57.174" v="4279"/>
          <pc:sldLayoutMkLst>
            <pc:docMk/>
            <pc:sldMasterMk cId="2125334284" sldId="2147483674"/>
            <pc:sldLayoutMk cId="3405835797" sldId="2147483681"/>
          </pc:sldLayoutMkLst>
        </pc:sldLayoutChg>
        <pc:sldLayoutChg chg="addSp">
          <pc:chgData name="Faizan Karim" userId="48c8ba92fda0d8b0" providerId="LiveId" clId="{A4EF4373-D6A0-404A-B714-41EA3639A52B}" dt="2024-09-13T06:07:57.174" v="4279"/>
          <pc:sldLayoutMkLst>
            <pc:docMk/>
            <pc:sldMasterMk cId="2125334284" sldId="2147483674"/>
            <pc:sldLayoutMk cId="2253053030" sldId="2147483683"/>
          </pc:sldLayoutMkLst>
        </pc:sldLayoutChg>
      </pc:sldMasterChg>
      <pc:sldMasterChg chg="addSp modSldLayout">
        <pc:chgData name="Faizan Karim" userId="48c8ba92fda0d8b0" providerId="LiveId" clId="{A4EF4373-D6A0-404A-B714-41EA3639A52B}" dt="2024-09-19T14:46:49.549" v="6708"/>
        <pc:sldMasterMkLst>
          <pc:docMk/>
          <pc:sldMasterMk cId="3391788226" sldId="2147483674"/>
        </pc:sldMasterMkLst>
        <pc:sldLayoutChg chg="addSp">
          <pc:chgData name="Faizan Karim" userId="48c8ba92fda0d8b0" providerId="LiveId" clId="{A4EF4373-D6A0-404A-B714-41EA3639A52B}" dt="2024-09-19T14:46:28.628" v="6693"/>
          <pc:sldLayoutMkLst>
            <pc:docMk/>
            <pc:sldMasterMk cId="3391788226" sldId="2147483674"/>
            <pc:sldLayoutMk cId="67877951" sldId="2147483676"/>
          </pc:sldLayoutMkLst>
        </pc:sldLayoutChg>
        <pc:sldLayoutChg chg="addSp">
          <pc:chgData name="Faizan Karim" userId="48c8ba92fda0d8b0" providerId="LiveId" clId="{A4EF4373-D6A0-404A-B714-41EA3639A52B}" dt="2024-09-19T14:46:28.628" v="6693"/>
          <pc:sldLayoutMkLst>
            <pc:docMk/>
            <pc:sldMasterMk cId="3391788226" sldId="2147483674"/>
            <pc:sldLayoutMk cId="2589942443" sldId="2147483680"/>
          </pc:sldLayoutMkLst>
        </pc:sldLayoutChg>
        <pc:sldLayoutChg chg="addSp">
          <pc:chgData name="Faizan Karim" userId="48c8ba92fda0d8b0" providerId="LiveId" clId="{A4EF4373-D6A0-404A-B714-41EA3639A52B}" dt="2024-09-19T14:46:28.628" v="6693"/>
          <pc:sldLayoutMkLst>
            <pc:docMk/>
            <pc:sldMasterMk cId="3391788226" sldId="2147483674"/>
            <pc:sldLayoutMk cId="2635715678" sldId="2147483681"/>
          </pc:sldLayoutMkLst>
        </pc:sldLayoutChg>
        <pc:sldLayoutChg chg="addSp">
          <pc:chgData name="Faizan Karim" userId="48c8ba92fda0d8b0" providerId="LiveId" clId="{A4EF4373-D6A0-404A-B714-41EA3639A52B}" dt="2024-09-19T14:46:28.628" v="6693"/>
          <pc:sldLayoutMkLst>
            <pc:docMk/>
            <pc:sldMasterMk cId="3391788226" sldId="2147483674"/>
            <pc:sldLayoutMk cId="2540795063" sldId="2147483683"/>
          </pc:sldLayoutMkLst>
        </pc:sldLayoutChg>
        <pc:sldLayoutChg chg="addSp delSp">
          <pc:chgData name="Faizan Karim" userId="48c8ba92fda0d8b0" providerId="LiveId" clId="{A4EF4373-D6A0-404A-B714-41EA3639A52B}" dt="2024-09-19T14:46:49.549" v="6708"/>
          <pc:sldLayoutMkLst>
            <pc:docMk/>
            <pc:sldMasterMk cId="3391788226" sldId="2147483674"/>
            <pc:sldLayoutMk cId="935065711" sldId="2147483696"/>
          </pc:sldLayoutMkLst>
        </pc:sldLayoutChg>
      </pc:sldMasterChg>
      <pc:sldMasterChg chg="del delSldLayout">
        <pc:chgData name="Faizan Karim" userId="48c8ba92fda0d8b0" providerId="LiveId" clId="{A4EF4373-D6A0-404A-B714-41EA3639A52B}" dt="2024-09-08T17:19:30.905" v="1530" actId="47"/>
        <pc:sldMasterMkLst>
          <pc:docMk/>
          <pc:sldMasterMk cId="396494057" sldId="2147483675"/>
        </pc:sldMasterMkLst>
        <pc:sldLayoutChg chg="del">
          <pc:chgData name="Faizan Karim" userId="48c8ba92fda0d8b0" providerId="LiveId" clId="{A4EF4373-D6A0-404A-B714-41EA3639A52B}" dt="2024-09-08T17:19:30.905" v="1530" actId="47"/>
          <pc:sldLayoutMkLst>
            <pc:docMk/>
            <pc:sldMasterMk cId="396494057" sldId="2147483675"/>
            <pc:sldLayoutMk cId="1425718" sldId="2147483676"/>
          </pc:sldLayoutMkLst>
        </pc:sldLayoutChg>
      </pc:sldMasterChg>
      <pc:sldMasterChg chg="addSp modSldLayout">
        <pc:chgData name="Faizan Karim" userId="48c8ba92fda0d8b0" providerId="LiveId" clId="{A4EF4373-D6A0-404A-B714-41EA3639A52B}" dt="2024-09-19T14:45:09.012" v="6667"/>
        <pc:sldMasterMkLst>
          <pc:docMk/>
          <pc:sldMasterMk cId="3033940158" sldId="2147483691"/>
        </pc:sldMasterMkLst>
        <pc:sldLayoutChg chg="addSp">
          <pc:chgData name="Faizan Karim" userId="48c8ba92fda0d8b0" providerId="LiveId" clId="{A4EF4373-D6A0-404A-B714-41EA3639A52B}" dt="2024-09-19T14:45:09.012" v="6667"/>
          <pc:sldLayoutMkLst>
            <pc:docMk/>
            <pc:sldMasterMk cId="3033940158" sldId="2147483691"/>
            <pc:sldLayoutMk cId="4270822758" sldId="2147483693"/>
          </pc:sldLayoutMkLst>
        </pc:sldLayoutChg>
        <pc:sldLayoutChg chg="addSp">
          <pc:chgData name="Faizan Karim" userId="48c8ba92fda0d8b0" providerId="LiveId" clId="{A4EF4373-D6A0-404A-B714-41EA3639A52B}" dt="2024-09-19T14:45:09.012" v="6667"/>
          <pc:sldLayoutMkLst>
            <pc:docMk/>
            <pc:sldMasterMk cId="3033940158" sldId="2147483691"/>
            <pc:sldLayoutMk cId="216083678" sldId="2147483697"/>
          </pc:sldLayoutMkLst>
        </pc:sldLayoutChg>
        <pc:sldLayoutChg chg="addSp">
          <pc:chgData name="Faizan Karim" userId="48c8ba92fda0d8b0" providerId="LiveId" clId="{A4EF4373-D6A0-404A-B714-41EA3639A52B}" dt="2024-09-19T14:45:09.012" v="6667"/>
          <pc:sldLayoutMkLst>
            <pc:docMk/>
            <pc:sldMasterMk cId="3033940158" sldId="2147483691"/>
            <pc:sldLayoutMk cId="2170092262" sldId="2147483698"/>
          </pc:sldLayoutMkLst>
        </pc:sldLayoutChg>
        <pc:sldLayoutChg chg="addSp">
          <pc:chgData name="Faizan Karim" userId="48c8ba92fda0d8b0" providerId="LiveId" clId="{A4EF4373-D6A0-404A-B714-41EA3639A52B}" dt="2024-09-19T14:45:09.012" v="6667"/>
          <pc:sldLayoutMkLst>
            <pc:docMk/>
            <pc:sldMasterMk cId="3033940158" sldId="2147483691"/>
            <pc:sldLayoutMk cId="1015721545" sldId="2147483700"/>
          </pc:sldLayoutMkLst>
        </pc:sldLayoutChg>
      </pc:sldMasterChg>
      <pc:sldMasterChg chg="addSp modSldLayout">
        <pc:chgData name="Faizan Karim" userId="48c8ba92fda0d8b0" providerId="LiveId" clId="{A4EF4373-D6A0-404A-B714-41EA3639A52B}" dt="2024-09-13T06:08:03.207" v="4285"/>
        <pc:sldMasterMkLst>
          <pc:docMk/>
          <pc:sldMasterMk cId="1402265619" sldId="2147483693"/>
        </pc:sldMasterMkLst>
        <pc:sldLayoutChg chg="addSp">
          <pc:chgData name="Faizan Karim" userId="48c8ba92fda0d8b0" providerId="LiveId" clId="{A4EF4373-D6A0-404A-B714-41EA3639A52B}" dt="2024-09-13T06:08:03.207" v="4285"/>
          <pc:sldLayoutMkLst>
            <pc:docMk/>
            <pc:sldMasterMk cId="1402265619" sldId="2147483693"/>
            <pc:sldLayoutMk cId="935112431" sldId="2147483695"/>
          </pc:sldLayoutMkLst>
        </pc:sldLayoutChg>
        <pc:sldLayoutChg chg="addSp">
          <pc:chgData name="Faizan Karim" userId="48c8ba92fda0d8b0" providerId="LiveId" clId="{A4EF4373-D6A0-404A-B714-41EA3639A52B}" dt="2024-09-13T06:08:03.207" v="4285"/>
          <pc:sldLayoutMkLst>
            <pc:docMk/>
            <pc:sldMasterMk cId="1402265619" sldId="2147483693"/>
            <pc:sldLayoutMk cId="2582406846" sldId="2147483699"/>
          </pc:sldLayoutMkLst>
        </pc:sldLayoutChg>
        <pc:sldLayoutChg chg="addSp">
          <pc:chgData name="Faizan Karim" userId="48c8ba92fda0d8b0" providerId="LiveId" clId="{A4EF4373-D6A0-404A-B714-41EA3639A52B}" dt="2024-09-13T06:08:03.207" v="4285"/>
          <pc:sldLayoutMkLst>
            <pc:docMk/>
            <pc:sldMasterMk cId="1402265619" sldId="2147483693"/>
            <pc:sldLayoutMk cId="4130026993" sldId="2147483700"/>
          </pc:sldLayoutMkLst>
        </pc:sldLayoutChg>
        <pc:sldLayoutChg chg="addSp">
          <pc:chgData name="Faizan Karim" userId="48c8ba92fda0d8b0" providerId="LiveId" clId="{A4EF4373-D6A0-404A-B714-41EA3639A52B}" dt="2024-09-13T06:08:03.207" v="4285"/>
          <pc:sldLayoutMkLst>
            <pc:docMk/>
            <pc:sldMasterMk cId="1402265619" sldId="2147483693"/>
            <pc:sldLayoutMk cId="782055434" sldId="2147483702"/>
          </pc:sldLayoutMkLst>
        </pc:sldLayoutChg>
      </pc:sldMasterChg>
      <pc:sldMasterChg chg="addSp modSldLayout">
        <pc:chgData name="Faizan Karim" userId="48c8ba92fda0d8b0" providerId="LiveId" clId="{A4EF4373-D6A0-404A-B714-41EA3639A52B}" dt="2024-09-13T06:08:09.241" v="4299"/>
        <pc:sldMasterMkLst>
          <pc:docMk/>
          <pc:sldMasterMk cId="4160835862" sldId="2147483707"/>
        </pc:sldMasterMkLst>
        <pc:sldLayoutChg chg="addSp">
          <pc:chgData name="Faizan Karim" userId="48c8ba92fda0d8b0" providerId="LiveId" clId="{A4EF4373-D6A0-404A-B714-41EA3639A52B}" dt="2024-09-13T06:08:09.241" v="4299"/>
          <pc:sldLayoutMkLst>
            <pc:docMk/>
            <pc:sldMasterMk cId="4160835862" sldId="2147483707"/>
            <pc:sldLayoutMk cId="4286773037" sldId="2147483709"/>
          </pc:sldLayoutMkLst>
        </pc:sldLayoutChg>
        <pc:sldLayoutChg chg="addSp">
          <pc:chgData name="Faizan Karim" userId="48c8ba92fda0d8b0" providerId="LiveId" clId="{A4EF4373-D6A0-404A-B714-41EA3639A52B}" dt="2024-09-13T06:08:09.241" v="4299"/>
          <pc:sldLayoutMkLst>
            <pc:docMk/>
            <pc:sldMasterMk cId="4160835862" sldId="2147483707"/>
            <pc:sldLayoutMk cId="135537952" sldId="2147483713"/>
          </pc:sldLayoutMkLst>
        </pc:sldLayoutChg>
        <pc:sldLayoutChg chg="addSp">
          <pc:chgData name="Faizan Karim" userId="48c8ba92fda0d8b0" providerId="LiveId" clId="{A4EF4373-D6A0-404A-B714-41EA3639A52B}" dt="2024-09-13T06:08:09.241" v="4299"/>
          <pc:sldLayoutMkLst>
            <pc:docMk/>
            <pc:sldMasterMk cId="4160835862" sldId="2147483707"/>
            <pc:sldLayoutMk cId="1705967575" sldId="2147483714"/>
          </pc:sldLayoutMkLst>
        </pc:sldLayoutChg>
        <pc:sldLayoutChg chg="addSp">
          <pc:chgData name="Faizan Karim" userId="48c8ba92fda0d8b0" providerId="LiveId" clId="{A4EF4373-D6A0-404A-B714-41EA3639A52B}" dt="2024-09-13T06:08:09.241" v="4299"/>
          <pc:sldLayoutMkLst>
            <pc:docMk/>
            <pc:sldMasterMk cId="4160835862" sldId="2147483707"/>
            <pc:sldLayoutMk cId="4134045364" sldId="2147483716"/>
          </pc:sldLayoutMkLst>
        </pc:sldLayoutChg>
      </pc:sldMasterChg>
      <pc:sldMasterChg chg="addSp modSldLayout">
        <pc:chgData name="Faizan Karim" userId="48c8ba92fda0d8b0" providerId="LiveId" clId="{A4EF4373-D6A0-404A-B714-41EA3639A52B}" dt="2024-09-13T06:08:11.258" v="4300"/>
        <pc:sldMasterMkLst>
          <pc:docMk/>
          <pc:sldMasterMk cId="658392512" sldId="2147483721"/>
        </pc:sldMasterMkLst>
        <pc:sldLayoutChg chg="addSp">
          <pc:chgData name="Faizan Karim" userId="48c8ba92fda0d8b0" providerId="LiveId" clId="{A4EF4373-D6A0-404A-B714-41EA3639A52B}" dt="2024-09-13T06:08:11.258" v="4300"/>
          <pc:sldLayoutMkLst>
            <pc:docMk/>
            <pc:sldMasterMk cId="658392512" sldId="2147483721"/>
            <pc:sldLayoutMk cId="1475974581" sldId="2147483723"/>
          </pc:sldLayoutMkLst>
        </pc:sldLayoutChg>
        <pc:sldLayoutChg chg="addSp">
          <pc:chgData name="Faizan Karim" userId="48c8ba92fda0d8b0" providerId="LiveId" clId="{A4EF4373-D6A0-404A-B714-41EA3639A52B}" dt="2024-09-13T06:08:11.258" v="4300"/>
          <pc:sldLayoutMkLst>
            <pc:docMk/>
            <pc:sldMasterMk cId="658392512" sldId="2147483721"/>
            <pc:sldLayoutMk cId="798102240" sldId="2147483727"/>
          </pc:sldLayoutMkLst>
        </pc:sldLayoutChg>
        <pc:sldLayoutChg chg="addSp">
          <pc:chgData name="Faizan Karim" userId="48c8ba92fda0d8b0" providerId="LiveId" clId="{A4EF4373-D6A0-404A-B714-41EA3639A52B}" dt="2024-09-13T06:08:11.258" v="4300"/>
          <pc:sldLayoutMkLst>
            <pc:docMk/>
            <pc:sldMasterMk cId="658392512" sldId="2147483721"/>
            <pc:sldLayoutMk cId="1096301902" sldId="2147483728"/>
          </pc:sldLayoutMkLst>
        </pc:sldLayoutChg>
        <pc:sldLayoutChg chg="addSp">
          <pc:chgData name="Faizan Karim" userId="48c8ba92fda0d8b0" providerId="LiveId" clId="{A4EF4373-D6A0-404A-B714-41EA3639A52B}" dt="2024-09-13T06:08:11.258" v="4300"/>
          <pc:sldLayoutMkLst>
            <pc:docMk/>
            <pc:sldMasterMk cId="658392512" sldId="2147483721"/>
            <pc:sldLayoutMk cId="133732290" sldId="2147483730"/>
          </pc:sldLayoutMkLst>
        </pc:sldLayoutChg>
      </pc:sldMasterChg>
      <pc:sldMasterChg chg="addSp modSldLayout">
        <pc:chgData name="Faizan Karim" userId="48c8ba92fda0d8b0" providerId="LiveId" clId="{A4EF4373-D6A0-404A-B714-41EA3639A52B}" dt="2024-09-13T06:08:13.039" v="4301"/>
        <pc:sldMasterMkLst>
          <pc:docMk/>
          <pc:sldMasterMk cId="2569626677" sldId="2147483735"/>
        </pc:sldMasterMkLst>
        <pc:sldLayoutChg chg="addSp">
          <pc:chgData name="Faizan Karim" userId="48c8ba92fda0d8b0" providerId="LiveId" clId="{A4EF4373-D6A0-404A-B714-41EA3639A52B}" dt="2024-09-13T06:08:13.039" v="4301"/>
          <pc:sldLayoutMkLst>
            <pc:docMk/>
            <pc:sldMasterMk cId="2569626677" sldId="2147483735"/>
            <pc:sldLayoutMk cId="2395345677" sldId="2147483737"/>
          </pc:sldLayoutMkLst>
        </pc:sldLayoutChg>
        <pc:sldLayoutChg chg="addSp">
          <pc:chgData name="Faizan Karim" userId="48c8ba92fda0d8b0" providerId="LiveId" clId="{A4EF4373-D6A0-404A-B714-41EA3639A52B}" dt="2024-09-13T06:08:13.039" v="4301"/>
          <pc:sldLayoutMkLst>
            <pc:docMk/>
            <pc:sldMasterMk cId="2569626677" sldId="2147483735"/>
            <pc:sldLayoutMk cId="3954092267" sldId="2147483741"/>
          </pc:sldLayoutMkLst>
        </pc:sldLayoutChg>
        <pc:sldLayoutChg chg="addSp">
          <pc:chgData name="Faizan Karim" userId="48c8ba92fda0d8b0" providerId="LiveId" clId="{A4EF4373-D6A0-404A-B714-41EA3639A52B}" dt="2024-09-13T06:08:13.039" v="4301"/>
          <pc:sldLayoutMkLst>
            <pc:docMk/>
            <pc:sldMasterMk cId="2569626677" sldId="2147483735"/>
            <pc:sldLayoutMk cId="1181424605" sldId="2147483742"/>
          </pc:sldLayoutMkLst>
        </pc:sldLayoutChg>
        <pc:sldLayoutChg chg="addSp">
          <pc:chgData name="Faizan Karim" userId="48c8ba92fda0d8b0" providerId="LiveId" clId="{A4EF4373-D6A0-404A-B714-41EA3639A52B}" dt="2024-09-13T06:08:13.039" v="4301"/>
          <pc:sldLayoutMkLst>
            <pc:docMk/>
            <pc:sldMasterMk cId="2569626677" sldId="2147483735"/>
            <pc:sldLayoutMk cId="2940508020" sldId="2147483744"/>
          </pc:sldLayoutMkLst>
        </pc:sldLayoutChg>
      </pc:sldMasterChg>
      <pc:sldMasterChg chg="addSp modSldLayout">
        <pc:chgData name="Faizan Karim" userId="48c8ba92fda0d8b0" providerId="LiveId" clId="{A4EF4373-D6A0-404A-B714-41EA3639A52B}" dt="2024-09-13T06:08:15.712" v="4315"/>
        <pc:sldMasterMkLst>
          <pc:docMk/>
          <pc:sldMasterMk cId="3500950293" sldId="2147483754"/>
        </pc:sldMasterMkLst>
        <pc:sldLayoutChg chg="addSp">
          <pc:chgData name="Faizan Karim" userId="48c8ba92fda0d8b0" providerId="LiveId" clId="{A4EF4373-D6A0-404A-B714-41EA3639A52B}" dt="2024-09-13T06:08:15.712" v="4315"/>
          <pc:sldLayoutMkLst>
            <pc:docMk/>
            <pc:sldMasterMk cId="3500950293" sldId="2147483754"/>
            <pc:sldLayoutMk cId="745476433" sldId="2147483756"/>
          </pc:sldLayoutMkLst>
        </pc:sldLayoutChg>
        <pc:sldLayoutChg chg="addSp">
          <pc:chgData name="Faizan Karim" userId="48c8ba92fda0d8b0" providerId="LiveId" clId="{A4EF4373-D6A0-404A-B714-41EA3639A52B}" dt="2024-09-13T06:08:15.712" v="4315"/>
          <pc:sldLayoutMkLst>
            <pc:docMk/>
            <pc:sldMasterMk cId="3500950293" sldId="2147483754"/>
            <pc:sldLayoutMk cId="4137504718" sldId="2147483760"/>
          </pc:sldLayoutMkLst>
        </pc:sldLayoutChg>
        <pc:sldLayoutChg chg="addSp">
          <pc:chgData name="Faizan Karim" userId="48c8ba92fda0d8b0" providerId="LiveId" clId="{A4EF4373-D6A0-404A-B714-41EA3639A52B}" dt="2024-09-13T06:08:15.712" v="4315"/>
          <pc:sldLayoutMkLst>
            <pc:docMk/>
            <pc:sldMasterMk cId="3500950293" sldId="2147483754"/>
            <pc:sldLayoutMk cId="2153595966" sldId="2147483761"/>
          </pc:sldLayoutMkLst>
        </pc:sldLayoutChg>
        <pc:sldLayoutChg chg="addSp">
          <pc:chgData name="Faizan Karim" userId="48c8ba92fda0d8b0" providerId="LiveId" clId="{A4EF4373-D6A0-404A-B714-41EA3639A52B}" dt="2024-09-13T06:08:15.712" v="4315"/>
          <pc:sldLayoutMkLst>
            <pc:docMk/>
            <pc:sldMasterMk cId="3500950293" sldId="2147483754"/>
            <pc:sldLayoutMk cId="719104666" sldId="2147483763"/>
          </pc:sldLayoutMkLst>
        </pc:sldLayoutChg>
      </pc:sldMasterChg>
    </pc:docChg>
  </pc:docChgLst>
  <pc:docChgLst>
    <pc:chgData name="Jeevith G L" userId="e944e7898bb0e0c2" providerId="Windows Live" clId="Web-{32ED4A5C-74F0-4E65-8233-F3762270B44A}"/>
    <pc:docChg chg="modSld">
      <pc:chgData name="Jeevith G L" userId="e944e7898bb0e0c2" providerId="Windows Live" clId="Web-{32ED4A5C-74F0-4E65-8233-F3762270B44A}" dt="2024-09-16T06:55:02.867" v="11" actId="1076"/>
      <pc:docMkLst>
        <pc:docMk/>
      </pc:docMkLst>
      <pc:sldChg chg="modSp">
        <pc:chgData name="Jeevith G L" userId="e944e7898bb0e0c2" providerId="Windows Live" clId="Web-{32ED4A5C-74F0-4E65-8233-F3762270B44A}" dt="2024-09-16T06:55:02.867" v="11" actId="1076"/>
        <pc:sldMkLst>
          <pc:docMk/>
          <pc:sldMk cId="3154848940" sldId="1511"/>
        </pc:sldMkLst>
      </pc:sldChg>
      <pc:sldChg chg="modSp">
        <pc:chgData name="Jeevith G L" userId="e944e7898bb0e0c2" providerId="Windows Live" clId="Web-{32ED4A5C-74F0-4E65-8233-F3762270B44A}" dt="2024-09-16T05:39:56.397" v="0" actId="1076"/>
        <pc:sldMkLst>
          <pc:docMk/>
          <pc:sldMk cId="1230860979" sldId="1515"/>
        </pc:sldMkLst>
      </pc:sldChg>
      <pc:sldChg chg="modSp">
        <pc:chgData name="Jeevith G L" userId="e944e7898bb0e0c2" providerId="Windows Live" clId="Web-{32ED4A5C-74F0-4E65-8233-F3762270B44A}" dt="2024-09-16T06:26:29.282" v="2" actId="1076"/>
        <pc:sldMkLst>
          <pc:docMk/>
          <pc:sldMk cId="510053644" sldId="1531"/>
        </pc:sldMkLst>
      </pc:sldChg>
      <pc:sldChg chg="modSp">
        <pc:chgData name="Jeevith G L" userId="e944e7898bb0e0c2" providerId="Windows Live" clId="Web-{32ED4A5C-74F0-4E65-8233-F3762270B44A}" dt="2024-09-16T06:26:21.688" v="1" actId="1076"/>
        <pc:sldMkLst>
          <pc:docMk/>
          <pc:sldMk cId="2225582366" sldId="1538"/>
        </pc:sldMkLst>
      </pc:sldChg>
      <pc:sldChg chg="modSp">
        <pc:chgData name="Jeevith G L" userId="e944e7898bb0e0c2" providerId="Windows Live" clId="Web-{32ED4A5C-74F0-4E65-8233-F3762270B44A}" dt="2024-09-16T06:28:13.191" v="5" actId="1076"/>
        <pc:sldMkLst>
          <pc:docMk/>
          <pc:sldMk cId="1063267537" sldId="1596"/>
        </pc:sldMkLst>
      </pc:sldChg>
      <pc:sldChg chg="modSp">
        <pc:chgData name="Jeevith G L" userId="e944e7898bb0e0c2" providerId="Windows Live" clId="Web-{32ED4A5C-74F0-4E65-8233-F3762270B44A}" dt="2024-09-16T06:28:22.707" v="6" actId="1076"/>
        <pc:sldMkLst>
          <pc:docMk/>
          <pc:sldMk cId="3884215124" sldId="1597"/>
        </pc:sldMkLst>
      </pc:sldChg>
      <pc:sldChg chg="modSp">
        <pc:chgData name="Jeevith G L" userId="e944e7898bb0e0c2" providerId="Windows Live" clId="Web-{32ED4A5C-74F0-4E65-8233-F3762270B44A}" dt="2024-09-16T06:33:49.108" v="8" actId="1076"/>
        <pc:sldMkLst>
          <pc:docMk/>
          <pc:sldMk cId="1692701138" sldId="1600"/>
        </pc:sldMkLst>
      </pc:sldChg>
      <pc:sldChg chg="modSp">
        <pc:chgData name="Jeevith G L" userId="e944e7898bb0e0c2" providerId="Windows Live" clId="Web-{32ED4A5C-74F0-4E65-8233-F3762270B44A}" dt="2024-09-16T06:34:02.062" v="9" actId="14100"/>
        <pc:sldMkLst>
          <pc:docMk/>
          <pc:sldMk cId="2322829745" sldId="1601"/>
        </pc:sldMkLst>
      </pc:sldChg>
    </pc:docChg>
  </pc:docChgLst>
  <pc:docChgLst>
    <pc:chgData name="Insha Ahmed" userId="e66d2f0dd335ece8" providerId="Windows Live" clId="Web-{045198A7-46CC-6F99-C9DD-8908CD602814}"/>
    <pc:docChg chg="addSld modSld modSection">
      <pc:chgData name="Insha Ahmed" userId="e66d2f0dd335ece8" providerId="Windows Live" clId="Web-{045198A7-46CC-6F99-C9DD-8908CD602814}" dt="2024-09-26T20:38:04.053" v="133"/>
      <pc:docMkLst>
        <pc:docMk/>
      </pc:docMkLst>
      <pc:sldChg chg="addSp delSp modSp">
        <pc:chgData name="Insha Ahmed" userId="e66d2f0dd335ece8" providerId="Windows Live" clId="Web-{045198A7-46CC-6F99-C9DD-8908CD602814}" dt="2024-09-26T13:22:58.144" v="59" actId="20577"/>
        <pc:sldMkLst>
          <pc:docMk/>
          <pc:sldMk cId="3413364583" sldId="1807"/>
        </pc:sldMkLst>
      </pc:sldChg>
      <pc:sldChg chg="addSp delSp modSp">
        <pc:chgData name="Insha Ahmed" userId="e66d2f0dd335ece8" providerId="Windows Live" clId="Web-{045198A7-46CC-6F99-C9DD-8908CD602814}" dt="2024-09-26T20:38:04.053" v="133"/>
        <pc:sldMkLst>
          <pc:docMk/>
          <pc:sldMk cId="537766456" sldId="1813"/>
        </pc:sldMkLst>
      </pc:sldChg>
      <pc:sldChg chg="modSp add replId">
        <pc:chgData name="Insha Ahmed" userId="e66d2f0dd335ece8" providerId="Windows Live" clId="Web-{045198A7-46CC-6F99-C9DD-8908CD602814}" dt="2024-09-26T13:28:39.983" v="80" actId="14100"/>
        <pc:sldMkLst>
          <pc:docMk/>
          <pc:sldMk cId="3623922009" sldId="1814"/>
        </pc:sldMkLst>
      </pc:sldChg>
      <pc:sldChg chg="add replId">
        <pc:chgData name="Insha Ahmed" userId="e66d2f0dd335ece8" providerId="Windows Live" clId="Web-{045198A7-46CC-6F99-C9DD-8908CD602814}" dt="2024-09-26T13:29:34.063" v="81"/>
        <pc:sldMkLst>
          <pc:docMk/>
          <pc:sldMk cId="248525807" sldId="1815"/>
        </pc:sldMkLst>
      </pc:sldChg>
    </pc:docChg>
  </pc:docChgLst>
  <pc:docChgLst>
    <pc:chgData name="Faizan Karim" userId="48c8ba92fda0d8b0" providerId="Windows Live" clId="Web-{4A94056D-FB2B-460E-95E5-D2619271158E}"/>
    <pc:docChg chg="modSld">
      <pc:chgData name="Faizan Karim" userId="48c8ba92fda0d8b0" providerId="Windows Live" clId="Web-{4A94056D-FB2B-460E-95E5-D2619271158E}" dt="2024-10-16T05:35:52.202" v="6" actId="20577"/>
      <pc:docMkLst>
        <pc:docMk/>
      </pc:docMkLst>
      <pc:sldChg chg="modSp">
        <pc:chgData name="Faizan Karim" userId="48c8ba92fda0d8b0" providerId="Windows Live" clId="Web-{4A94056D-FB2B-460E-95E5-D2619271158E}" dt="2024-10-16T05:35:52.202" v="6" actId="20577"/>
        <pc:sldMkLst>
          <pc:docMk/>
          <pc:sldMk cId="1448905091" sldId="1756"/>
        </pc:sldMkLst>
        <pc:spChg chg="mod">
          <ac:chgData name="Faizan Karim" userId="48c8ba92fda0d8b0" providerId="Windows Live" clId="Web-{4A94056D-FB2B-460E-95E5-D2619271158E}" dt="2024-10-16T05:35:52.202" v="6" actId="20577"/>
          <ac:spMkLst>
            <pc:docMk/>
            <pc:sldMk cId="1448905091" sldId="1756"/>
            <ac:spMk id="2" creationId="{566CF642-B155-3EAA-0E23-97793C0E3936}"/>
          </ac:spMkLst>
        </pc:spChg>
      </pc:sldChg>
    </pc:docChg>
  </pc:docChgLst>
  <pc:docChgLst>
    <pc:chgData name="udit narayana" userId="a6382a2cc5a5dea1" providerId="Windows Live" clId="Web-{60BE4398-6C00-45A0-9619-0891D0A1EC8B}"/>
    <pc:docChg chg="delSld modSection">
      <pc:chgData name="udit narayana" userId="a6382a2cc5a5dea1" providerId="Windows Live" clId="Web-{60BE4398-6C00-45A0-9619-0891D0A1EC8B}" dt="2024-09-23T10:30:06.838" v="0"/>
      <pc:docMkLst>
        <pc:docMk/>
      </pc:docMkLst>
      <pc:sldChg chg="del">
        <pc:chgData name="udit narayana" userId="a6382a2cc5a5dea1" providerId="Windows Live" clId="Web-{60BE4398-6C00-45A0-9619-0891D0A1EC8B}" dt="2024-09-23T10:30:06.838" v="0"/>
        <pc:sldMkLst>
          <pc:docMk/>
          <pc:sldMk cId="1531303780" sldId="1649"/>
        </pc:sldMkLst>
      </pc:sldChg>
    </pc:docChg>
  </pc:docChgLst>
  <pc:docChgLst>
    <pc:chgData name="nirajthakurxyz0933@outlook.com" userId="5de401e978417caa" providerId="Windows Live" clId="Web-{6ED7F48B-4DFF-A1A2-066F-68DC467DFB73}"/>
    <pc:docChg chg="modSld">
      <pc:chgData name="nirajthakurxyz0933@outlook.com" userId="5de401e978417caa" providerId="Windows Live" clId="Web-{6ED7F48B-4DFF-A1A2-066F-68DC467DFB73}" dt="2024-09-06T13:50:23.936" v="150" actId="20577"/>
      <pc:docMkLst>
        <pc:docMk/>
      </pc:docMkLst>
      <pc:sldChg chg="addSp modSp">
        <pc:chgData name="nirajthakurxyz0933@outlook.com" userId="5de401e978417caa" providerId="Windows Live" clId="Web-{6ED7F48B-4DFF-A1A2-066F-68DC467DFB73}" dt="2024-09-06T13:50:23.936" v="150" actId="20577"/>
        <pc:sldMkLst>
          <pc:docMk/>
          <pc:sldMk cId="1119179911" sldId="1498"/>
        </pc:sldMkLst>
      </pc:sldChg>
      <pc:sldChg chg="addSp delSp modSp">
        <pc:chgData name="nirajthakurxyz0933@outlook.com" userId="5de401e978417caa" providerId="Windows Live" clId="Web-{6ED7F48B-4DFF-A1A2-066F-68DC467DFB73}" dt="2024-09-06T13:47:20.761" v="104"/>
        <pc:sldMkLst>
          <pc:docMk/>
          <pc:sldMk cId="3110419362" sldId="1499"/>
        </pc:sldMkLst>
      </pc:sldChg>
    </pc:docChg>
  </pc:docChgLst>
  <pc:docChgLst>
    <pc:chgData name="nirajthakurxyz0933@outlook.com" userId="5de401e978417caa" providerId="Windows Live" clId="Web-{119B32B1-4CEE-65C0-A119-4A353DCE3D40}"/>
    <pc:docChg chg="modSld">
      <pc:chgData name="nirajthakurxyz0933@outlook.com" userId="5de401e978417caa" providerId="Windows Live" clId="Web-{119B32B1-4CEE-65C0-A119-4A353DCE3D40}" dt="2024-09-29T16:36:08.242" v="53" actId="1076"/>
      <pc:docMkLst>
        <pc:docMk/>
      </pc:docMkLst>
      <pc:sldChg chg="addSp modSp">
        <pc:chgData name="nirajthakurxyz0933@outlook.com" userId="5de401e978417caa" providerId="Windows Live" clId="Web-{119B32B1-4CEE-65C0-A119-4A353DCE3D40}" dt="2024-09-29T16:12:05.801" v="9" actId="1076"/>
        <pc:sldMkLst>
          <pc:docMk/>
          <pc:sldMk cId="3937045748" sldId="1878"/>
        </pc:sldMkLst>
      </pc:sldChg>
      <pc:sldChg chg="addSp modSp">
        <pc:chgData name="nirajthakurxyz0933@outlook.com" userId="5de401e978417caa" providerId="Windows Live" clId="Web-{119B32B1-4CEE-65C0-A119-4A353DCE3D40}" dt="2024-09-29T16:36:08.242" v="53" actId="1076"/>
        <pc:sldMkLst>
          <pc:docMk/>
          <pc:sldMk cId="1530901664" sldId="1880"/>
        </pc:sldMkLst>
      </pc:sldChg>
      <pc:sldChg chg="addSp delSp modSp">
        <pc:chgData name="nirajthakurxyz0933@outlook.com" userId="5de401e978417caa" providerId="Windows Live" clId="Web-{119B32B1-4CEE-65C0-A119-4A353DCE3D40}" dt="2024-09-29T16:25:25.704" v="36" actId="1076"/>
        <pc:sldMkLst>
          <pc:docMk/>
          <pc:sldMk cId="2235262831" sldId="1881"/>
        </pc:sldMkLst>
      </pc:sldChg>
    </pc:docChg>
  </pc:docChgLst>
  <pc:docChgLst>
    <pc:chgData name="udit narayana" userId="a6382a2cc5a5dea1" providerId="Windows Live" clId="Web-{1C6211CA-4593-44AA-BD0E-3FEA444C6B28}"/>
    <pc:docChg chg="addSld delSld modSld sldOrd modSection">
      <pc:chgData name="udit narayana" userId="a6382a2cc5a5dea1" providerId="Windows Live" clId="Web-{1C6211CA-4593-44AA-BD0E-3FEA444C6B28}" dt="2024-09-19T11:56:23.663" v="469" actId="1076"/>
      <pc:docMkLst>
        <pc:docMk/>
      </pc:docMkLst>
      <pc:sldChg chg="addSp delSp modSp">
        <pc:chgData name="udit narayana" userId="a6382a2cc5a5dea1" providerId="Windows Live" clId="Web-{1C6211CA-4593-44AA-BD0E-3FEA444C6B28}" dt="2024-09-19T07:56:53.194" v="188" actId="14100"/>
        <pc:sldMkLst>
          <pc:docMk/>
          <pc:sldMk cId="1338117092" sldId="1459"/>
        </pc:sldMkLst>
      </pc:sldChg>
      <pc:sldChg chg="addSp modSp">
        <pc:chgData name="udit narayana" userId="a6382a2cc5a5dea1" providerId="Windows Live" clId="Web-{1C6211CA-4593-44AA-BD0E-3FEA444C6B28}" dt="2024-09-19T07:55:01.457" v="181" actId="14100"/>
        <pc:sldMkLst>
          <pc:docMk/>
          <pc:sldMk cId="2354522883" sldId="1460"/>
        </pc:sldMkLst>
      </pc:sldChg>
      <pc:sldChg chg="addSp modSp ord">
        <pc:chgData name="udit narayana" userId="a6382a2cc5a5dea1" providerId="Windows Live" clId="Web-{1C6211CA-4593-44AA-BD0E-3FEA444C6B28}" dt="2024-09-19T07:56:25.083" v="185" actId="14100"/>
        <pc:sldMkLst>
          <pc:docMk/>
          <pc:sldMk cId="2622553265" sldId="1509"/>
        </pc:sldMkLst>
      </pc:sldChg>
      <pc:sldChg chg="addSp modSp">
        <pc:chgData name="udit narayana" userId="a6382a2cc5a5dea1" providerId="Windows Live" clId="Web-{1C6211CA-4593-44AA-BD0E-3FEA444C6B28}" dt="2024-09-19T08:02:37.045" v="215" actId="14100"/>
        <pc:sldMkLst>
          <pc:docMk/>
          <pc:sldMk cId="2068900955" sldId="1510"/>
        </pc:sldMkLst>
      </pc:sldChg>
      <pc:sldChg chg="addSp modSp">
        <pc:chgData name="udit narayana" userId="a6382a2cc5a5dea1" providerId="Windows Live" clId="Web-{1C6211CA-4593-44AA-BD0E-3FEA444C6B28}" dt="2024-09-19T08:05:22.565" v="231" actId="14100"/>
        <pc:sldMkLst>
          <pc:docMk/>
          <pc:sldMk cId="3423799700" sldId="1520"/>
        </pc:sldMkLst>
      </pc:sldChg>
      <pc:sldChg chg="del">
        <pc:chgData name="udit narayana" userId="a6382a2cc5a5dea1" providerId="Windows Live" clId="Web-{1C6211CA-4593-44AA-BD0E-3FEA444C6B28}" dt="2024-09-19T08:11:50.058" v="277"/>
        <pc:sldMkLst>
          <pc:docMk/>
          <pc:sldMk cId="3641770020" sldId="1521"/>
        </pc:sldMkLst>
      </pc:sldChg>
      <pc:sldChg chg="addSp modSp">
        <pc:chgData name="udit narayana" userId="a6382a2cc5a5dea1" providerId="Windows Live" clId="Web-{1C6211CA-4593-44AA-BD0E-3FEA444C6B28}" dt="2024-09-19T08:20:54.259" v="348" actId="1076"/>
        <pc:sldMkLst>
          <pc:docMk/>
          <pc:sldMk cId="2781354648" sldId="1522"/>
        </pc:sldMkLst>
      </pc:sldChg>
      <pc:sldChg chg="addSp modSp">
        <pc:chgData name="udit narayana" userId="a6382a2cc5a5dea1" providerId="Windows Live" clId="Web-{1C6211CA-4593-44AA-BD0E-3FEA444C6B28}" dt="2024-09-19T10:10:42.708" v="383" actId="1076"/>
        <pc:sldMkLst>
          <pc:docMk/>
          <pc:sldMk cId="447375297" sldId="1523"/>
        </pc:sldMkLst>
      </pc:sldChg>
      <pc:sldChg chg="addSp delSp modSp">
        <pc:chgData name="udit narayana" userId="a6382a2cc5a5dea1" providerId="Windows Live" clId="Web-{1C6211CA-4593-44AA-BD0E-3FEA444C6B28}" dt="2024-09-19T10:21:13.548" v="425" actId="1076"/>
        <pc:sldMkLst>
          <pc:docMk/>
          <pc:sldMk cId="2233209765" sldId="1524"/>
        </pc:sldMkLst>
      </pc:sldChg>
      <pc:sldChg chg="addSp delSp modSp">
        <pc:chgData name="udit narayana" userId="a6382a2cc5a5dea1" providerId="Windows Live" clId="Web-{1C6211CA-4593-44AA-BD0E-3FEA444C6B28}" dt="2024-09-19T10:33:46.049" v="443" actId="1076"/>
        <pc:sldMkLst>
          <pc:docMk/>
          <pc:sldMk cId="3639744169" sldId="1527"/>
        </pc:sldMkLst>
      </pc:sldChg>
      <pc:sldChg chg="addSp delSp modSp">
        <pc:chgData name="udit narayana" userId="a6382a2cc5a5dea1" providerId="Windows Live" clId="Web-{1C6211CA-4593-44AA-BD0E-3FEA444C6B28}" dt="2024-09-19T10:38:29.530" v="463" actId="1076"/>
        <pc:sldMkLst>
          <pc:docMk/>
          <pc:sldMk cId="4068304737" sldId="1528"/>
        </pc:sldMkLst>
      </pc:sldChg>
      <pc:sldChg chg="modSp">
        <pc:chgData name="udit narayana" userId="a6382a2cc5a5dea1" providerId="Windows Live" clId="Web-{1C6211CA-4593-44AA-BD0E-3FEA444C6B28}" dt="2024-09-19T07:32:35.584" v="76" actId="1076"/>
        <pc:sldMkLst>
          <pc:docMk/>
          <pc:sldMk cId="3281306109" sldId="1556"/>
        </pc:sldMkLst>
      </pc:sldChg>
      <pc:sldChg chg="modSp">
        <pc:chgData name="udit narayana" userId="a6382a2cc5a5dea1" providerId="Windows Live" clId="Web-{1C6211CA-4593-44AA-BD0E-3FEA444C6B28}" dt="2024-09-19T11:39:02.772" v="467"/>
        <pc:sldMkLst>
          <pc:docMk/>
          <pc:sldMk cId="2211964987" sldId="1563"/>
        </pc:sldMkLst>
      </pc:sldChg>
      <pc:sldChg chg="modSp">
        <pc:chgData name="udit narayana" userId="a6382a2cc5a5dea1" providerId="Windows Live" clId="Web-{1C6211CA-4593-44AA-BD0E-3FEA444C6B28}" dt="2024-09-19T11:56:23.663" v="469" actId="1076"/>
        <pc:sldMkLst>
          <pc:docMk/>
          <pc:sldMk cId="376604838" sldId="1567"/>
        </pc:sldMkLst>
      </pc:sldChg>
      <pc:sldChg chg="addSp delSp modSp new del">
        <pc:chgData name="udit narayana" userId="a6382a2cc5a5dea1" providerId="Windows Live" clId="Web-{1C6211CA-4593-44AA-BD0E-3FEA444C6B28}" dt="2024-09-19T07:35:21.261" v="106"/>
        <pc:sldMkLst>
          <pc:docMk/>
          <pc:sldMk cId="1027916496" sldId="1734"/>
        </pc:sldMkLst>
      </pc:sldChg>
      <pc:sldChg chg="addSp modSp add replId">
        <pc:chgData name="udit narayana" userId="a6382a2cc5a5dea1" providerId="Windows Live" clId="Web-{1C6211CA-4593-44AA-BD0E-3FEA444C6B28}" dt="2024-09-19T08:11:41.636" v="276" actId="1076"/>
        <pc:sldMkLst>
          <pc:docMk/>
          <pc:sldMk cId="887864135" sldId="1735"/>
        </pc:sldMkLst>
      </pc:sldChg>
      <pc:sldChg chg="add del replId">
        <pc:chgData name="udit narayana" userId="a6382a2cc5a5dea1" providerId="Windows Live" clId="Web-{1C6211CA-4593-44AA-BD0E-3FEA444C6B28}" dt="2024-09-19T10:10:49.505" v="384"/>
        <pc:sldMkLst>
          <pc:docMk/>
          <pc:sldMk cId="2296414523" sldId="1736"/>
        </pc:sldMkLst>
      </pc:sldChg>
      <pc:sldChg chg="modSp add del replId">
        <pc:chgData name="udit narayana" userId="a6382a2cc5a5dea1" providerId="Windows Live" clId="Web-{1C6211CA-4593-44AA-BD0E-3FEA444C6B28}" dt="2024-09-19T08:21:03.212" v="349"/>
        <pc:sldMkLst>
          <pc:docMk/>
          <pc:sldMk cId="3111903089" sldId="1736"/>
        </pc:sldMkLst>
      </pc:sldChg>
      <pc:sldChg chg="add del replId">
        <pc:chgData name="udit narayana" userId="a6382a2cc5a5dea1" providerId="Windows Live" clId="Web-{1C6211CA-4593-44AA-BD0E-3FEA444C6B28}" dt="2024-09-19T08:13:23.545" v="291"/>
        <pc:sldMkLst>
          <pc:docMk/>
          <pc:sldMk cId="3545564518" sldId="1737"/>
        </pc:sldMkLst>
      </pc:sldChg>
      <pc:sldChg chg="add del replId">
        <pc:chgData name="udit narayana" userId="a6382a2cc5a5dea1" providerId="Windows Live" clId="Web-{1C6211CA-4593-44AA-BD0E-3FEA444C6B28}" dt="2024-09-19T10:21:31.502" v="426"/>
        <pc:sldMkLst>
          <pc:docMk/>
          <pc:sldMk cId="636719391" sldId="1738"/>
        </pc:sldMkLst>
      </pc:sldChg>
    </pc:docChg>
  </pc:docChgLst>
  <pc:docChgLst>
    <pc:chgData name="nirajthakurxyz0933@outlook.com" userId="5de401e978417caa" providerId="Windows Live" clId="Web-{E22461A1-9C7D-3885-89B7-8ADC4D155F87}"/>
    <pc:docChg chg="modSld">
      <pc:chgData name="nirajthakurxyz0933@outlook.com" userId="5de401e978417caa" providerId="Windows Live" clId="Web-{E22461A1-9C7D-3885-89B7-8ADC4D155F87}" dt="2024-09-29T09:59:36.167" v="84" actId="20577"/>
      <pc:docMkLst>
        <pc:docMk/>
      </pc:docMkLst>
      <pc:sldChg chg="modSp">
        <pc:chgData name="nirajthakurxyz0933@outlook.com" userId="5de401e978417caa" providerId="Windows Live" clId="Web-{E22461A1-9C7D-3885-89B7-8ADC4D155F87}" dt="2024-09-29T09:21:14.281" v="2" actId="1076"/>
        <pc:sldMkLst>
          <pc:docMk/>
          <pc:sldMk cId="2367469242" sldId="1867"/>
        </pc:sldMkLst>
      </pc:sldChg>
      <pc:sldChg chg="addSp delSp modSp">
        <pc:chgData name="nirajthakurxyz0933@outlook.com" userId="5de401e978417caa" providerId="Windows Live" clId="Web-{E22461A1-9C7D-3885-89B7-8ADC4D155F87}" dt="2024-09-29T09:39:02.130" v="65"/>
        <pc:sldMkLst>
          <pc:docMk/>
          <pc:sldMk cId="3937045748" sldId="1878"/>
        </pc:sldMkLst>
      </pc:sldChg>
      <pc:sldChg chg="modSp">
        <pc:chgData name="nirajthakurxyz0933@outlook.com" userId="5de401e978417caa" providerId="Windows Live" clId="Web-{E22461A1-9C7D-3885-89B7-8ADC4D155F87}" dt="2024-09-29T09:59:36.167" v="84" actId="20577"/>
        <pc:sldMkLst>
          <pc:docMk/>
          <pc:sldMk cId="1530901664" sldId="1880"/>
        </pc:sldMkLst>
      </pc:sldChg>
      <pc:sldChg chg="modSp">
        <pc:chgData name="nirajthakurxyz0933@outlook.com" userId="5de401e978417caa" providerId="Windows Live" clId="Web-{E22461A1-9C7D-3885-89B7-8ADC4D155F87}" dt="2024-09-29T09:35:06.676" v="60" actId="14100"/>
        <pc:sldMkLst>
          <pc:docMk/>
          <pc:sldMk cId="2235262831" sldId="1881"/>
        </pc:sldMkLst>
      </pc:sldChg>
    </pc:docChg>
  </pc:docChgLst>
  <pc:docChgLst>
    <pc:chgData name="nirajthakurxyz0933@outlook.com" userId="5de401e978417caa" providerId="Windows Live" clId="Web-{B710FF6A-9C28-91F3-592A-641B5D00692C}"/>
    <pc:docChg chg="modSld">
      <pc:chgData name="nirajthakurxyz0933@outlook.com" userId="5de401e978417caa" providerId="Windows Live" clId="Web-{B710FF6A-9C28-91F3-592A-641B5D00692C}" dt="2024-09-29T12:04:50.754" v="36" actId="1076"/>
      <pc:docMkLst>
        <pc:docMk/>
      </pc:docMkLst>
      <pc:sldChg chg="addSp delSp modSp">
        <pc:chgData name="nirajthakurxyz0933@outlook.com" userId="5de401e978417caa" providerId="Windows Live" clId="Web-{B710FF6A-9C28-91F3-592A-641B5D00692C}" dt="2024-09-29T12:04:50.754" v="36" actId="1076"/>
        <pc:sldMkLst>
          <pc:docMk/>
          <pc:sldMk cId="3937045748" sldId="1878"/>
        </pc:sldMkLst>
      </pc:sldChg>
    </pc:docChg>
  </pc:docChgLst>
  <pc:docChgLst>
    <pc:chgData name="udit narayana" userId="a6382a2cc5a5dea1" providerId="Windows Live" clId="Web-{7476B6C7-E51B-4E1A-B338-AA4821290BE4}"/>
    <pc:docChg chg="modSld">
      <pc:chgData name="udit narayana" userId="a6382a2cc5a5dea1" providerId="Windows Live" clId="Web-{7476B6C7-E51B-4E1A-B338-AA4821290BE4}" dt="2024-09-05T17:22:28.891" v="53" actId="14100"/>
      <pc:docMkLst>
        <pc:docMk/>
      </pc:docMkLst>
      <pc:sldChg chg="addSp delSp modSp mod modClrScheme chgLayout">
        <pc:chgData name="udit narayana" userId="a6382a2cc5a5dea1" providerId="Windows Live" clId="Web-{7476B6C7-E51B-4E1A-B338-AA4821290BE4}" dt="2024-09-05T17:19:12.733" v="41" actId="1076"/>
        <pc:sldMkLst>
          <pc:docMk/>
          <pc:sldMk cId="3275098994" sldId="1431"/>
        </pc:sldMkLst>
      </pc:sldChg>
      <pc:sldChg chg="modSp">
        <pc:chgData name="udit narayana" userId="a6382a2cc5a5dea1" providerId="Windows Live" clId="Web-{7476B6C7-E51B-4E1A-B338-AA4821290BE4}" dt="2024-09-05T17:22:28.891" v="53" actId="14100"/>
        <pc:sldMkLst>
          <pc:docMk/>
          <pc:sldMk cId="1338117092" sldId="1459"/>
        </pc:sldMkLst>
      </pc:sldChg>
    </pc:docChg>
  </pc:docChgLst>
  <pc:docChgLst>
    <pc:chgData name="nirajthakurxyz0933@outlook.com" userId="5de401e978417caa" providerId="Windows Live" clId="Web-{FCC2665E-FAEB-0F89-E18A-169FF63C97E8}"/>
    <pc:docChg chg="delSld modSld modSection">
      <pc:chgData name="nirajthakurxyz0933@outlook.com" userId="5de401e978417caa" providerId="Windows Live" clId="Web-{FCC2665E-FAEB-0F89-E18A-169FF63C97E8}" dt="2024-09-19T10:16:54.606" v="14"/>
      <pc:docMkLst>
        <pc:docMk/>
      </pc:docMkLst>
      <pc:sldChg chg="del">
        <pc:chgData name="nirajthakurxyz0933@outlook.com" userId="5de401e978417caa" providerId="Windows Live" clId="Web-{FCC2665E-FAEB-0F89-E18A-169FF63C97E8}" dt="2024-09-19T10:12:21.674" v="2"/>
        <pc:sldMkLst>
          <pc:docMk/>
          <pc:sldMk cId="1119179911" sldId="1498"/>
        </pc:sldMkLst>
      </pc:sldChg>
    </pc:docChg>
  </pc:docChgLst>
  <pc:docChgLst>
    <pc:chgData name="nirajthakurxyz0933@outlook.com" userId="5de401e978417caa" providerId="Windows Live" clId="Web-{D6435DB7-7B2E-2A45-FAFE-47DD8865401F}"/>
    <pc:docChg chg="modSld">
      <pc:chgData name="nirajthakurxyz0933@outlook.com" userId="5de401e978417caa" providerId="Windows Live" clId="Web-{D6435DB7-7B2E-2A45-FAFE-47DD8865401F}" dt="2024-09-19T16:44:52.840" v="3" actId="20577"/>
      <pc:docMkLst>
        <pc:docMk/>
      </pc:docMkLst>
      <pc:sldChg chg="addSp modSp">
        <pc:chgData name="nirajthakurxyz0933@outlook.com" userId="5de401e978417caa" providerId="Windows Live" clId="Web-{D6435DB7-7B2E-2A45-FAFE-47DD8865401F}" dt="2024-09-19T16:44:52.840" v="3" actId="20577"/>
        <pc:sldMkLst>
          <pc:docMk/>
          <pc:sldMk cId="2555588670" sldId="1737"/>
        </pc:sldMkLst>
      </pc:sldChg>
    </pc:docChg>
  </pc:docChgLst>
  <pc:docChgLst>
    <pc:chgData name="nirajthakurxyz0933@outlook.com" userId="5de401e978417caa" providerId="Windows Live" clId="Web-{34BDC1D4-7A1A-7413-0AC2-1DE81038C69C}"/>
    <pc:docChg chg="delSld modSld modSection">
      <pc:chgData name="nirajthakurxyz0933@outlook.com" userId="5de401e978417caa" providerId="Windows Live" clId="Web-{34BDC1D4-7A1A-7413-0AC2-1DE81038C69C}" dt="2024-09-20T08:10:33.648" v="59"/>
      <pc:docMkLst>
        <pc:docMk/>
      </pc:docMkLst>
      <pc:sldChg chg="modSp">
        <pc:chgData name="nirajthakurxyz0933@outlook.com" userId="5de401e978417caa" providerId="Windows Live" clId="Web-{34BDC1D4-7A1A-7413-0AC2-1DE81038C69C}" dt="2024-09-20T08:04:23.949" v="14" actId="1076"/>
        <pc:sldMkLst>
          <pc:docMk/>
          <pc:sldMk cId="436890563" sldId="1729"/>
        </pc:sldMkLst>
      </pc:sldChg>
      <pc:sldChg chg="del">
        <pc:chgData name="nirajthakurxyz0933@outlook.com" userId="5de401e978417caa" providerId="Windows Live" clId="Web-{34BDC1D4-7A1A-7413-0AC2-1DE81038C69C}" dt="2024-09-20T08:10:33.648" v="59"/>
        <pc:sldMkLst>
          <pc:docMk/>
          <pc:sldMk cId="1988143591" sldId="1731"/>
        </pc:sldMkLst>
      </pc:sldChg>
      <pc:sldChg chg="del">
        <pc:chgData name="nirajthakurxyz0933@outlook.com" userId="5de401e978417caa" providerId="Windows Live" clId="Web-{34BDC1D4-7A1A-7413-0AC2-1DE81038C69C}" dt="2024-09-20T08:04:44.778" v="15"/>
        <pc:sldMkLst>
          <pc:docMk/>
          <pc:sldMk cId="1288202296" sldId="1732"/>
        </pc:sldMkLst>
      </pc:sldChg>
    </pc:docChg>
  </pc:docChgLst>
  <pc:docChgLst>
    <pc:chgData name="Guest User" providerId="Windows Live" clId="Web-{89141210-2B68-4BDD-868B-D821F4A49801}"/>
    <pc:docChg chg="addSld modSld modSection">
      <pc:chgData name="Guest User" userId="" providerId="Windows Live" clId="Web-{89141210-2B68-4BDD-868B-D821F4A49801}" dt="2024-09-29T15:01:52.333" v="395" actId="20577"/>
      <pc:docMkLst>
        <pc:docMk/>
      </pc:docMkLst>
      <pc:sldChg chg="addSp delSp modSp">
        <pc:chgData name="Guest User" userId="" providerId="Windows Live" clId="Web-{89141210-2B68-4BDD-868B-D821F4A49801}" dt="2024-09-29T13:31:55.868" v="20" actId="1076"/>
        <pc:sldMkLst>
          <pc:docMk/>
          <pc:sldMk cId="853791372" sldId="1848"/>
        </pc:sldMkLst>
      </pc:sldChg>
      <pc:sldChg chg="modSp">
        <pc:chgData name="Guest User" userId="" providerId="Windows Live" clId="Web-{89141210-2B68-4BDD-868B-D821F4A49801}" dt="2024-09-29T15:01:52.333" v="395" actId="20577"/>
        <pc:sldMkLst>
          <pc:docMk/>
          <pc:sldMk cId="792022771" sldId="1849"/>
        </pc:sldMkLst>
      </pc:sldChg>
      <pc:sldChg chg="addSp delSp modSp">
        <pc:chgData name="Guest User" userId="" providerId="Windows Live" clId="Web-{89141210-2B68-4BDD-868B-D821F4A49801}" dt="2024-09-29T14:47:23.934" v="347" actId="14100"/>
        <pc:sldMkLst>
          <pc:docMk/>
          <pc:sldMk cId="2662730055" sldId="1854"/>
        </pc:sldMkLst>
      </pc:sldChg>
      <pc:sldChg chg="addSp delSp modSp">
        <pc:chgData name="Guest User" userId="" providerId="Windows Live" clId="Web-{89141210-2B68-4BDD-868B-D821F4A49801}" dt="2024-09-29T14:37:02.754" v="307" actId="20577"/>
        <pc:sldMkLst>
          <pc:docMk/>
          <pc:sldMk cId="2036695042" sldId="1855"/>
        </pc:sldMkLst>
      </pc:sldChg>
      <pc:sldChg chg="addSp modSp add replId">
        <pc:chgData name="Guest User" userId="" providerId="Windows Live" clId="Web-{89141210-2B68-4BDD-868B-D821F4A49801}" dt="2024-09-29T15:00:00.873" v="391" actId="14100"/>
        <pc:sldMkLst>
          <pc:docMk/>
          <pc:sldMk cId="1653818854" sldId="1885"/>
        </pc:sldMkLst>
      </pc:sldChg>
      <pc:sldChg chg="modSp add replId">
        <pc:chgData name="Guest User" userId="" providerId="Windows Live" clId="Web-{89141210-2B68-4BDD-868B-D821F4A49801}" dt="2024-09-29T13:54:18.122" v="219" actId="14100"/>
        <pc:sldMkLst>
          <pc:docMk/>
          <pc:sldMk cId="1923609062" sldId="1886"/>
        </pc:sldMkLst>
      </pc:sldChg>
      <pc:sldChg chg="addSp delSp modSp new">
        <pc:chgData name="Guest User" userId="" providerId="Windows Live" clId="Web-{89141210-2B68-4BDD-868B-D821F4A49801}" dt="2024-09-29T14:40:51.565" v="329" actId="20577"/>
        <pc:sldMkLst>
          <pc:docMk/>
          <pc:sldMk cId="1072024165" sldId="1887"/>
        </pc:sldMkLst>
      </pc:sldChg>
    </pc:docChg>
  </pc:docChgLst>
  <pc:docChgLst>
    <pc:chgData name="nirajthakurxyz0933@outlook.com" userId="5de401e978417caa" providerId="Windows Live" clId="Web-{5FF155B0-71FC-3DEC-64A3-43BE2BAA3C09}"/>
    <pc:docChg chg="delSld modSld modSection">
      <pc:chgData name="nirajthakurxyz0933@outlook.com" userId="5de401e978417caa" providerId="Windows Live" clId="Web-{5FF155B0-71FC-3DEC-64A3-43BE2BAA3C09}" dt="2024-09-27T04:02:03.786" v="79" actId="1076"/>
      <pc:docMkLst>
        <pc:docMk/>
      </pc:docMkLst>
      <pc:sldChg chg="addSp delSp modSp">
        <pc:chgData name="nirajthakurxyz0933@outlook.com" userId="5de401e978417caa" providerId="Windows Live" clId="Web-{5FF155B0-71FC-3DEC-64A3-43BE2BAA3C09}" dt="2024-09-27T03:54:52.703" v="66"/>
        <pc:sldMkLst>
          <pc:docMk/>
          <pc:sldMk cId="3337163713" sldId="1433"/>
        </pc:sldMkLst>
      </pc:sldChg>
      <pc:sldChg chg="modSp">
        <pc:chgData name="nirajthakurxyz0933@outlook.com" userId="5de401e978417caa" providerId="Windows Live" clId="Web-{5FF155B0-71FC-3DEC-64A3-43BE2BAA3C09}" dt="2024-09-27T03:29:09.324" v="2" actId="14100"/>
        <pc:sldMkLst>
          <pc:docMk/>
          <pc:sldMk cId="2492019695" sldId="1435"/>
        </pc:sldMkLst>
      </pc:sldChg>
      <pc:sldChg chg="addSp delSp modSp">
        <pc:chgData name="nirajthakurxyz0933@outlook.com" userId="5de401e978417caa" providerId="Windows Live" clId="Web-{5FF155B0-71FC-3DEC-64A3-43BE2BAA3C09}" dt="2024-09-27T03:49:53.699" v="34" actId="14100"/>
        <pc:sldMkLst>
          <pc:docMk/>
          <pc:sldMk cId="1656210443" sldId="1473"/>
        </pc:sldMkLst>
      </pc:sldChg>
      <pc:sldChg chg="modSp">
        <pc:chgData name="nirajthakurxyz0933@outlook.com" userId="5de401e978417caa" providerId="Windows Live" clId="Web-{5FF155B0-71FC-3DEC-64A3-43BE2BAA3C09}" dt="2024-09-27T04:02:03.786" v="79" actId="1076"/>
        <pc:sldMkLst>
          <pc:docMk/>
          <pc:sldMk cId="3738935752" sldId="1724"/>
        </pc:sldMkLst>
      </pc:sldChg>
      <pc:sldChg chg="del">
        <pc:chgData name="nirajthakurxyz0933@outlook.com" userId="5de401e978417caa" providerId="Windows Live" clId="Web-{5FF155B0-71FC-3DEC-64A3-43BE2BAA3C09}" dt="2024-09-27T03:43:37.382" v="3"/>
        <pc:sldMkLst>
          <pc:docMk/>
          <pc:sldMk cId="1346483976" sldId="1808"/>
        </pc:sldMkLst>
      </pc:sldChg>
    </pc:docChg>
  </pc:docChgLst>
  <pc:docChgLst>
    <pc:chgData name="Prabhjot Singh" userId="a695ec22ab1f4445" providerId="Windows Live" clId="Web-{08442C4E-DFE9-4857-80D2-51F3E76E7A62}"/>
    <pc:docChg chg="addSld delSld modSld modSection">
      <pc:chgData name="Prabhjot Singh" userId="a695ec22ab1f4445" providerId="Windows Live" clId="Web-{08442C4E-DFE9-4857-80D2-51F3E76E7A62}" dt="2024-10-22T16:11:17.547" v="39" actId="14100"/>
      <pc:docMkLst>
        <pc:docMk/>
      </pc:docMkLst>
      <pc:sldChg chg="add del">
        <pc:chgData name="Prabhjot Singh" userId="a695ec22ab1f4445" providerId="Windows Live" clId="Web-{08442C4E-DFE9-4857-80D2-51F3E76E7A62}" dt="2024-10-22T16:00:55.310" v="5"/>
        <pc:sldMkLst>
          <pc:docMk/>
          <pc:sldMk cId="2077123357" sldId="1805"/>
        </pc:sldMkLst>
      </pc:sldChg>
      <pc:sldChg chg="modSp">
        <pc:chgData name="Prabhjot Singh" userId="a695ec22ab1f4445" providerId="Windows Live" clId="Web-{08442C4E-DFE9-4857-80D2-51F3E76E7A62}" dt="2024-10-22T15:58:30.790" v="2" actId="20577"/>
        <pc:sldMkLst>
          <pc:docMk/>
          <pc:sldMk cId="395652901" sldId="1819"/>
        </pc:sldMkLst>
        <pc:spChg chg="mod">
          <ac:chgData name="Prabhjot Singh" userId="a695ec22ab1f4445" providerId="Windows Live" clId="Web-{08442C4E-DFE9-4857-80D2-51F3E76E7A62}" dt="2024-10-22T15:58:30.790" v="2" actId="20577"/>
          <ac:spMkLst>
            <pc:docMk/>
            <pc:sldMk cId="395652901" sldId="1819"/>
            <ac:spMk id="2" creationId="{E7502BB8-9256-920A-9E95-F7BBDB64394C}"/>
          </ac:spMkLst>
        </pc:spChg>
      </pc:sldChg>
      <pc:sldChg chg="modSp">
        <pc:chgData name="Prabhjot Singh" userId="a695ec22ab1f4445" providerId="Windows Live" clId="Web-{08442C4E-DFE9-4857-80D2-51F3E76E7A62}" dt="2024-10-22T16:11:17.547" v="39" actId="14100"/>
        <pc:sldMkLst>
          <pc:docMk/>
          <pc:sldMk cId="4259175286" sldId="1823"/>
        </pc:sldMkLst>
        <pc:spChg chg="mod">
          <ac:chgData name="Prabhjot Singh" userId="a695ec22ab1f4445" providerId="Windows Live" clId="Web-{08442C4E-DFE9-4857-80D2-51F3E76E7A62}" dt="2024-10-22T16:11:07.437" v="37" actId="14100"/>
          <ac:spMkLst>
            <pc:docMk/>
            <pc:sldMk cId="4259175286" sldId="1823"/>
            <ac:spMk id="6" creationId="{EE728B97-65D5-A5CB-BBA3-B9E9D4FBCE71}"/>
          </ac:spMkLst>
        </pc:spChg>
        <pc:picChg chg="mod">
          <ac:chgData name="Prabhjot Singh" userId="a695ec22ab1f4445" providerId="Windows Live" clId="Web-{08442C4E-DFE9-4857-80D2-51F3E76E7A62}" dt="2024-10-22T16:11:17.547" v="39" actId="14100"/>
          <ac:picMkLst>
            <pc:docMk/>
            <pc:sldMk cId="4259175286" sldId="1823"/>
            <ac:picMk id="4" creationId="{ADEAF620-E9B7-F9BE-0342-332C19051527}"/>
          </ac:picMkLst>
        </pc:picChg>
      </pc:sldChg>
    </pc:docChg>
  </pc:docChgLst>
  <pc:docChgLst>
    <pc:chgData name="nirajthakurxyz0933@outlook.com" userId="5de401e978417caa" providerId="Windows Live" clId="Web-{868E8BCB-D4C1-B15F-79B6-15A7B1663777}"/>
    <pc:docChg chg="modSld">
      <pc:chgData name="nirajthakurxyz0933@outlook.com" userId="5de401e978417caa" providerId="Windows Live" clId="Web-{868E8BCB-D4C1-B15F-79B6-15A7B1663777}" dt="2024-09-22T19:04:08.910" v="139" actId="20577"/>
      <pc:docMkLst>
        <pc:docMk/>
      </pc:docMkLst>
      <pc:sldChg chg="modSp modNotes">
        <pc:chgData name="nirajthakurxyz0933@outlook.com" userId="5de401e978417caa" providerId="Windows Live" clId="Web-{868E8BCB-D4C1-B15F-79B6-15A7B1663777}" dt="2024-09-22T18:59:23.366" v="68" actId="20577"/>
        <pc:sldMkLst>
          <pc:docMk/>
          <pc:sldMk cId="3110419362" sldId="1499"/>
        </pc:sldMkLst>
      </pc:sldChg>
      <pc:sldChg chg="modSp modNotes">
        <pc:chgData name="nirajthakurxyz0933@outlook.com" userId="5de401e978417caa" providerId="Windows Live" clId="Web-{868E8BCB-D4C1-B15F-79B6-15A7B1663777}" dt="2024-09-22T19:02:16.124" v="111" actId="14100"/>
        <pc:sldMkLst>
          <pc:docMk/>
          <pc:sldMk cId="3101258402" sldId="1550"/>
        </pc:sldMkLst>
      </pc:sldChg>
      <pc:sldChg chg="modSp modNotes">
        <pc:chgData name="nirajthakurxyz0933@outlook.com" userId="5de401e978417caa" providerId="Windows Live" clId="Web-{868E8BCB-D4C1-B15F-79B6-15A7B1663777}" dt="2024-09-22T19:04:08.910" v="139" actId="20577"/>
        <pc:sldMkLst>
          <pc:docMk/>
          <pc:sldMk cId="1521639591" sldId="1555"/>
        </pc:sldMkLst>
      </pc:sldChg>
      <pc:sldChg chg="modSp modNotes">
        <pc:chgData name="nirajthakurxyz0933@outlook.com" userId="5de401e978417caa" providerId="Windows Live" clId="Web-{868E8BCB-D4C1-B15F-79B6-15A7B1663777}" dt="2024-09-22T18:55:13.730" v="28" actId="14100"/>
        <pc:sldMkLst>
          <pc:docMk/>
          <pc:sldMk cId="3097910371" sldId="1733"/>
        </pc:sldMkLst>
      </pc:sldChg>
      <pc:sldChg chg="modSp modNotes">
        <pc:chgData name="nirajthakurxyz0933@outlook.com" userId="5de401e978417caa" providerId="Windows Live" clId="Web-{868E8BCB-D4C1-B15F-79B6-15A7B1663777}" dt="2024-09-22T19:00:53.026" v="91" actId="20577"/>
        <pc:sldMkLst>
          <pc:docMk/>
          <pc:sldMk cId="1222477472" sldId="1754"/>
        </pc:sldMkLst>
      </pc:sldChg>
    </pc:docChg>
  </pc:docChgLst>
  <pc:docChgLst>
    <pc:chgData clId="Web-{6A9CCD48-EFB9-44D5-A79D-168FCF2257A1}"/>
    <pc:docChg chg="modSld">
      <pc:chgData name="" userId="" providerId="" clId="Web-{6A9CCD48-EFB9-44D5-A79D-168FCF2257A1}" dt="2024-09-22T12:49:33.568" v="1" actId="14100"/>
      <pc:docMkLst>
        <pc:docMk/>
      </pc:docMkLst>
      <pc:sldChg chg="modSp">
        <pc:chgData name="" userId="" providerId="" clId="Web-{6A9CCD48-EFB9-44D5-A79D-168FCF2257A1}" dt="2024-09-22T12:49:33.568" v="1" actId="14100"/>
        <pc:sldMkLst>
          <pc:docMk/>
          <pc:sldMk cId="2522691083" sldId="1469"/>
        </pc:sldMkLst>
      </pc:sldChg>
    </pc:docChg>
  </pc:docChgLst>
  <pc:docChgLst>
    <pc:chgData name="nirajthakurxyz0933@outlook.com" userId="5de401e978417caa" providerId="Windows Live" clId="Web-{088A948D-0FD2-1C99-5751-BFFD39F2DE89}"/>
    <pc:docChg chg="modSld">
      <pc:chgData name="nirajthakurxyz0933@outlook.com" userId="5de401e978417caa" providerId="Windows Live" clId="Web-{088A948D-0FD2-1C99-5751-BFFD39F2DE89}" dt="2024-09-26T03:38:51.895" v="12" actId="20577"/>
      <pc:docMkLst>
        <pc:docMk/>
      </pc:docMkLst>
      <pc:sldChg chg="modSp">
        <pc:chgData name="nirajthakurxyz0933@outlook.com" userId="5de401e978417caa" providerId="Windows Live" clId="Web-{088A948D-0FD2-1C99-5751-BFFD39F2DE89}" dt="2024-09-26T03:36:37.314" v="10" actId="20577"/>
        <pc:sldMkLst>
          <pc:docMk/>
          <pc:sldMk cId="1824063773" sldId="1463"/>
        </pc:sldMkLst>
      </pc:sldChg>
      <pc:sldChg chg="modSp">
        <pc:chgData name="nirajthakurxyz0933@outlook.com" userId="5de401e978417caa" providerId="Windows Live" clId="Web-{088A948D-0FD2-1C99-5751-BFFD39F2DE89}" dt="2024-09-26T03:36:01.282" v="8" actId="1076"/>
        <pc:sldMkLst>
          <pc:docMk/>
          <pc:sldMk cId="3092772826" sldId="1464"/>
        </pc:sldMkLst>
      </pc:sldChg>
      <pc:sldChg chg="modSp">
        <pc:chgData name="nirajthakurxyz0933@outlook.com" userId="5de401e978417caa" providerId="Windows Live" clId="Web-{088A948D-0FD2-1C99-5751-BFFD39F2DE89}" dt="2024-09-26T03:38:51.895" v="12" actId="20577"/>
        <pc:sldMkLst>
          <pc:docMk/>
          <pc:sldMk cId="510744924" sldId="1584"/>
        </pc:sldMkLst>
      </pc:sldChg>
    </pc:docChg>
  </pc:docChgLst>
  <pc:docChgLst>
    <pc:chgData name="Insha Ahmed" userId="e66d2f0dd335ece8" providerId="Windows Live" clId="Web-{CC35FF4F-6A47-B2D2-3FD0-AE6F8E51DC90}"/>
    <pc:docChg chg="addSld delSld modSld modSection">
      <pc:chgData name="Insha Ahmed" userId="e66d2f0dd335ece8" providerId="Windows Live" clId="Web-{CC35FF4F-6A47-B2D2-3FD0-AE6F8E51DC90}" dt="2024-09-24T14:17:18.501" v="127"/>
      <pc:docMkLst>
        <pc:docMk/>
      </pc:docMkLst>
      <pc:sldChg chg="addSp delSp modSp">
        <pc:chgData name="Insha Ahmed" userId="e66d2f0dd335ece8" providerId="Windows Live" clId="Web-{CC35FF4F-6A47-B2D2-3FD0-AE6F8E51DC90}" dt="2024-09-24T14:16:00.857" v="119" actId="1076"/>
        <pc:sldMkLst>
          <pc:docMk/>
          <pc:sldMk cId="2005077601" sldId="1491"/>
        </pc:sldMkLst>
      </pc:sldChg>
      <pc:sldChg chg="modSp">
        <pc:chgData name="Insha Ahmed" userId="e66d2f0dd335ece8" providerId="Windows Live" clId="Web-{CC35FF4F-6A47-B2D2-3FD0-AE6F8E51DC90}" dt="2024-09-24T14:13:38.414" v="106"/>
        <pc:sldMkLst>
          <pc:docMk/>
          <pc:sldMk cId="1866414109" sldId="1607"/>
        </pc:sldMkLst>
      </pc:sldChg>
      <pc:sldChg chg="modNotes">
        <pc:chgData name="Insha Ahmed" userId="e66d2f0dd335ece8" providerId="Windows Live" clId="Web-{CC35FF4F-6A47-B2D2-3FD0-AE6F8E51DC90}" dt="2024-09-24T13:50:32.970" v="42"/>
        <pc:sldMkLst>
          <pc:docMk/>
          <pc:sldMk cId="3024404425" sldId="1609"/>
        </pc:sldMkLst>
      </pc:sldChg>
      <pc:sldChg chg="modSp">
        <pc:chgData name="Insha Ahmed" userId="e66d2f0dd335ece8" providerId="Windows Live" clId="Web-{CC35FF4F-6A47-B2D2-3FD0-AE6F8E51DC90}" dt="2024-09-24T14:02:43.451" v="81"/>
        <pc:sldMkLst>
          <pc:docMk/>
          <pc:sldMk cId="1879378633" sldId="1674"/>
        </pc:sldMkLst>
      </pc:sldChg>
      <pc:sldChg chg="modSp">
        <pc:chgData name="Insha Ahmed" userId="e66d2f0dd335ece8" providerId="Windows Live" clId="Web-{CC35FF4F-6A47-B2D2-3FD0-AE6F8E51DC90}" dt="2024-09-24T14:02:54.577" v="82"/>
        <pc:sldMkLst>
          <pc:docMk/>
          <pc:sldMk cId="689527172" sldId="1676"/>
        </pc:sldMkLst>
      </pc:sldChg>
      <pc:sldChg chg="del">
        <pc:chgData name="Insha Ahmed" userId="e66d2f0dd335ece8" providerId="Windows Live" clId="Web-{CC35FF4F-6A47-B2D2-3FD0-AE6F8E51DC90}" dt="2024-09-24T13:58:27.457" v="66"/>
        <pc:sldMkLst>
          <pc:docMk/>
          <pc:sldMk cId="2096267763" sldId="1681"/>
        </pc:sldMkLst>
      </pc:sldChg>
      <pc:sldChg chg="del">
        <pc:chgData name="Insha Ahmed" userId="e66d2f0dd335ece8" providerId="Windows Live" clId="Web-{CC35FF4F-6A47-B2D2-3FD0-AE6F8E51DC90}" dt="2024-09-24T14:00:57.478" v="75"/>
        <pc:sldMkLst>
          <pc:docMk/>
          <pc:sldMk cId="3373410566" sldId="1683"/>
        </pc:sldMkLst>
      </pc:sldChg>
      <pc:sldChg chg="del">
        <pc:chgData name="Insha Ahmed" userId="e66d2f0dd335ece8" providerId="Windows Live" clId="Web-{CC35FF4F-6A47-B2D2-3FD0-AE6F8E51DC90}" dt="2024-09-24T13:58:30.113" v="67"/>
        <pc:sldMkLst>
          <pc:docMk/>
          <pc:sldMk cId="1796863123" sldId="1691"/>
        </pc:sldMkLst>
      </pc:sldChg>
      <pc:sldChg chg="del">
        <pc:chgData name="Insha Ahmed" userId="e66d2f0dd335ece8" providerId="Windows Live" clId="Web-{CC35FF4F-6A47-B2D2-3FD0-AE6F8E51DC90}" dt="2024-09-24T14:00:59.900" v="76"/>
        <pc:sldMkLst>
          <pc:docMk/>
          <pc:sldMk cId="3031865907" sldId="1696"/>
        </pc:sldMkLst>
      </pc:sldChg>
      <pc:sldChg chg="del">
        <pc:chgData name="Insha Ahmed" userId="e66d2f0dd335ece8" providerId="Windows Live" clId="Web-{CC35FF4F-6A47-B2D2-3FD0-AE6F8E51DC90}" dt="2024-09-24T14:02:34.607" v="79"/>
        <pc:sldMkLst>
          <pc:docMk/>
          <pc:sldMk cId="2588092291" sldId="1708"/>
        </pc:sldMkLst>
      </pc:sldChg>
      <pc:sldChg chg="del">
        <pc:chgData name="Insha Ahmed" userId="e66d2f0dd335ece8" providerId="Windows Live" clId="Web-{CC35FF4F-6A47-B2D2-3FD0-AE6F8E51DC90}" dt="2024-09-24T14:02:37.467" v="80"/>
        <pc:sldMkLst>
          <pc:docMk/>
          <pc:sldMk cId="4108988182" sldId="1710"/>
        </pc:sldMkLst>
      </pc:sldChg>
      <pc:sldChg chg="modSp">
        <pc:chgData name="Insha Ahmed" userId="e66d2f0dd335ece8" providerId="Windows Live" clId="Web-{CC35FF4F-6A47-B2D2-3FD0-AE6F8E51DC90}" dt="2024-09-24T14:06:36.304" v="99" actId="20577"/>
        <pc:sldMkLst>
          <pc:docMk/>
          <pc:sldMk cId="3096058211" sldId="1764"/>
        </pc:sldMkLst>
      </pc:sldChg>
      <pc:sldChg chg="modSp modNotes">
        <pc:chgData name="Insha Ahmed" userId="e66d2f0dd335ece8" providerId="Windows Live" clId="Web-{CC35FF4F-6A47-B2D2-3FD0-AE6F8E51DC90}" dt="2024-09-24T13:50:41.064" v="43"/>
        <pc:sldMkLst>
          <pc:docMk/>
          <pc:sldMk cId="309841443" sldId="1776"/>
        </pc:sldMkLst>
      </pc:sldChg>
      <pc:sldChg chg="modNotes">
        <pc:chgData name="Insha Ahmed" userId="e66d2f0dd335ece8" providerId="Windows Live" clId="Web-{CC35FF4F-6A47-B2D2-3FD0-AE6F8E51DC90}" dt="2024-09-24T13:52:22.786" v="63"/>
        <pc:sldMkLst>
          <pc:docMk/>
          <pc:sldMk cId="774366159" sldId="1795"/>
        </pc:sldMkLst>
      </pc:sldChg>
      <pc:sldChg chg="add replId">
        <pc:chgData name="Insha Ahmed" userId="e66d2f0dd335ece8" providerId="Windows Live" clId="Web-{CC35FF4F-6A47-B2D2-3FD0-AE6F8E51DC90}" dt="2024-09-24T13:57:31.611" v="64"/>
        <pc:sldMkLst>
          <pc:docMk/>
          <pc:sldMk cId="1878086794" sldId="1797"/>
        </pc:sldMkLst>
      </pc:sldChg>
      <pc:sldChg chg="add replId">
        <pc:chgData name="Insha Ahmed" userId="e66d2f0dd335ece8" providerId="Windows Live" clId="Web-{CC35FF4F-6A47-B2D2-3FD0-AE6F8E51DC90}" dt="2024-09-24T13:57:54.534" v="65"/>
        <pc:sldMkLst>
          <pc:docMk/>
          <pc:sldMk cId="3171857075" sldId="1798"/>
        </pc:sldMkLst>
      </pc:sldChg>
      <pc:sldChg chg="add replId modNotes">
        <pc:chgData name="Insha Ahmed" userId="e66d2f0dd335ece8" providerId="Windows Live" clId="Web-{CC35FF4F-6A47-B2D2-3FD0-AE6F8E51DC90}" dt="2024-09-24T14:00:14.586" v="74"/>
        <pc:sldMkLst>
          <pc:docMk/>
          <pc:sldMk cId="4181665611" sldId="1799"/>
        </pc:sldMkLst>
      </pc:sldChg>
      <pc:sldChg chg="add replId">
        <pc:chgData name="Insha Ahmed" userId="e66d2f0dd335ece8" providerId="Windows Live" clId="Web-{CC35FF4F-6A47-B2D2-3FD0-AE6F8E51DC90}" dt="2024-09-24T13:59:37.850" v="69"/>
        <pc:sldMkLst>
          <pc:docMk/>
          <pc:sldMk cId="3535483858" sldId="1800"/>
        </pc:sldMkLst>
      </pc:sldChg>
      <pc:sldChg chg="add replId">
        <pc:chgData name="Insha Ahmed" userId="e66d2f0dd335ece8" providerId="Windows Live" clId="Web-{CC35FF4F-6A47-B2D2-3FD0-AE6F8E51DC90}" dt="2024-09-24T14:01:43.511" v="77"/>
        <pc:sldMkLst>
          <pc:docMk/>
          <pc:sldMk cId="2040032864" sldId="1801"/>
        </pc:sldMkLst>
      </pc:sldChg>
      <pc:sldChg chg="add replId">
        <pc:chgData name="Insha Ahmed" userId="e66d2f0dd335ece8" providerId="Windows Live" clId="Web-{CC35FF4F-6A47-B2D2-3FD0-AE6F8E51DC90}" dt="2024-09-24T14:02:20.904" v="78"/>
        <pc:sldMkLst>
          <pc:docMk/>
          <pc:sldMk cId="3591203212" sldId="1802"/>
        </pc:sldMkLst>
      </pc:sldChg>
      <pc:sldChg chg="addSp delSp modSp add del replId">
        <pc:chgData name="Insha Ahmed" userId="e66d2f0dd335ece8" providerId="Windows Live" clId="Web-{CC35FF4F-6A47-B2D2-3FD0-AE6F8E51DC90}" dt="2024-09-24T14:17:18.501" v="127"/>
        <pc:sldMkLst>
          <pc:docMk/>
          <pc:sldMk cId="1205904734" sldId="1803"/>
        </pc:sldMkLst>
      </pc:sldChg>
    </pc:docChg>
  </pc:docChgLst>
  <pc:docChgLst>
    <pc:chgData name="Insha Ahmed" userId="e66d2f0dd335ece8" providerId="Windows Live" clId="Web-{A62A03C4-13F8-4E61-89D7-32F1D22E8079}"/>
    <pc:docChg chg="modSld">
      <pc:chgData name="Insha Ahmed" userId="e66d2f0dd335ece8" providerId="Windows Live" clId="Web-{A62A03C4-13F8-4E61-89D7-32F1D22E8079}" dt="2024-09-14T01:35:51.463" v="357" actId="20577"/>
      <pc:docMkLst>
        <pc:docMk/>
      </pc:docMkLst>
      <pc:sldChg chg="modSp">
        <pc:chgData name="Insha Ahmed" userId="e66d2f0dd335ece8" providerId="Windows Live" clId="Web-{A62A03C4-13F8-4E61-89D7-32F1D22E8079}" dt="2024-09-14T01:00:01.556" v="65" actId="20577"/>
        <pc:sldMkLst>
          <pc:docMk/>
          <pc:sldMk cId="1886457079" sldId="1608"/>
        </pc:sldMkLst>
      </pc:sldChg>
      <pc:sldChg chg="modSp">
        <pc:chgData name="Insha Ahmed" userId="e66d2f0dd335ece8" providerId="Windows Live" clId="Web-{A62A03C4-13F8-4E61-89D7-32F1D22E8079}" dt="2024-09-14T01:00:16.369" v="66" actId="1076"/>
        <pc:sldMkLst>
          <pc:docMk/>
          <pc:sldMk cId="3024404425" sldId="1609"/>
        </pc:sldMkLst>
      </pc:sldChg>
      <pc:sldChg chg="modSp">
        <pc:chgData name="Insha Ahmed" userId="e66d2f0dd335ece8" providerId="Windows Live" clId="Web-{A62A03C4-13F8-4E61-89D7-32F1D22E8079}" dt="2024-09-14T01:28:41.713" v="308" actId="20577"/>
        <pc:sldMkLst>
          <pc:docMk/>
          <pc:sldMk cId="2086836396" sldId="1610"/>
        </pc:sldMkLst>
      </pc:sldChg>
      <pc:sldChg chg="modSp">
        <pc:chgData name="Insha Ahmed" userId="e66d2f0dd335ece8" providerId="Windows Live" clId="Web-{A62A03C4-13F8-4E61-89D7-32F1D22E8079}" dt="2024-09-14T00:47:40.482" v="20" actId="20577"/>
        <pc:sldMkLst>
          <pc:docMk/>
          <pc:sldMk cId="1866060460" sldId="1611"/>
        </pc:sldMkLst>
      </pc:sldChg>
      <pc:sldChg chg="modSp">
        <pc:chgData name="Insha Ahmed" userId="e66d2f0dd335ece8" providerId="Windows Live" clId="Web-{A62A03C4-13F8-4E61-89D7-32F1D22E8079}" dt="2024-09-14T01:28:48.354" v="309" actId="20577"/>
        <pc:sldMkLst>
          <pc:docMk/>
          <pc:sldMk cId="3761424275" sldId="1612"/>
        </pc:sldMkLst>
      </pc:sldChg>
      <pc:sldChg chg="modSp">
        <pc:chgData name="Insha Ahmed" userId="e66d2f0dd335ece8" providerId="Windows Live" clId="Web-{A62A03C4-13F8-4E61-89D7-32F1D22E8079}" dt="2024-09-14T01:13:46.071" v="183" actId="20577"/>
        <pc:sldMkLst>
          <pc:docMk/>
          <pc:sldMk cId="1102452413" sldId="1670"/>
        </pc:sldMkLst>
      </pc:sldChg>
      <pc:sldChg chg="modSp">
        <pc:chgData name="Insha Ahmed" userId="e66d2f0dd335ece8" providerId="Windows Live" clId="Web-{A62A03C4-13F8-4E61-89D7-32F1D22E8079}" dt="2024-09-14T01:14:38.416" v="191" actId="20577"/>
        <pc:sldMkLst>
          <pc:docMk/>
          <pc:sldMk cId="527187449" sldId="1671"/>
        </pc:sldMkLst>
      </pc:sldChg>
      <pc:sldChg chg="modSp">
        <pc:chgData name="Insha Ahmed" userId="e66d2f0dd335ece8" providerId="Windows Live" clId="Web-{A62A03C4-13F8-4E61-89D7-32F1D22E8079}" dt="2024-09-14T01:28:34.259" v="307" actId="20577"/>
        <pc:sldMkLst>
          <pc:docMk/>
          <pc:sldMk cId="875137284" sldId="1673"/>
        </pc:sldMkLst>
      </pc:sldChg>
      <pc:sldChg chg="modSp">
        <pc:chgData name="Insha Ahmed" userId="e66d2f0dd335ece8" providerId="Windows Live" clId="Web-{A62A03C4-13F8-4E61-89D7-32F1D22E8079}" dt="2024-09-14T01:16:08.732" v="209" actId="20577"/>
        <pc:sldMkLst>
          <pc:docMk/>
          <pc:sldMk cId="2175746059" sldId="1678"/>
        </pc:sldMkLst>
      </pc:sldChg>
      <pc:sldChg chg="modSp">
        <pc:chgData name="Insha Ahmed" userId="e66d2f0dd335ece8" providerId="Windows Live" clId="Web-{A62A03C4-13F8-4E61-89D7-32F1D22E8079}" dt="2024-09-14T01:19:47.162" v="267" actId="20577"/>
        <pc:sldMkLst>
          <pc:docMk/>
          <pc:sldMk cId="2036233203" sldId="1679"/>
        </pc:sldMkLst>
      </pc:sldChg>
      <pc:sldChg chg="modSp">
        <pc:chgData name="Insha Ahmed" userId="e66d2f0dd335ece8" providerId="Windows Live" clId="Web-{A62A03C4-13F8-4E61-89D7-32F1D22E8079}" dt="2024-09-14T01:28:26.790" v="306" actId="20577"/>
        <pc:sldMkLst>
          <pc:docMk/>
          <pc:sldMk cId="2878250155" sldId="1680"/>
        </pc:sldMkLst>
      </pc:sldChg>
      <pc:sldChg chg="modSp">
        <pc:chgData name="Insha Ahmed" userId="e66d2f0dd335ece8" providerId="Windows Live" clId="Web-{A62A03C4-13F8-4E61-89D7-32F1D22E8079}" dt="2024-09-14T01:25:14.908" v="278" actId="1076"/>
        <pc:sldMkLst>
          <pc:docMk/>
          <pc:sldMk cId="2096267763" sldId="1681"/>
        </pc:sldMkLst>
      </pc:sldChg>
      <pc:sldChg chg="modSp">
        <pc:chgData name="Insha Ahmed" userId="e66d2f0dd335ece8" providerId="Windows Live" clId="Web-{A62A03C4-13F8-4E61-89D7-32F1D22E8079}" dt="2024-09-14T01:33:34.692" v="337" actId="1076"/>
        <pc:sldMkLst>
          <pc:docMk/>
          <pc:sldMk cId="337615090" sldId="1682"/>
        </pc:sldMkLst>
      </pc:sldChg>
      <pc:sldChg chg="modSp">
        <pc:chgData name="Insha Ahmed" userId="e66d2f0dd335ece8" providerId="Windows Live" clId="Web-{A62A03C4-13F8-4E61-89D7-32F1D22E8079}" dt="2024-09-14T01:35:03.899" v="346" actId="20577"/>
        <pc:sldMkLst>
          <pc:docMk/>
          <pc:sldMk cId="3373410566" sldId="1683"/>
        </pc:sldMkLst>
      </pc:sldChg>
      <pc:sldChg chg="modSp">
        <pc:chgData name="Insha Ahmed" userId="e66d2f0dd335ece8" providerId="Windows Live" clId="Web-{A62A03C4-13F8-4E61-89D7-32F1D22E8079}" dt="2024-09-14T01:07:33.526" v="123" actId="20577"/>
        <pc:sldMkLst>
          <pc:docMk/>
          <pc:sldMk cId="2937121907" sldId="1684"/>
        </pc:sldMkLst>
      </pc:sldChg>
      <pc:sldChg chg="modSp">
        <pc:chgData name="Insha Ahmed" userId="e66d2f0dd335ece8" providerId="Windows Live" clId="Web-{A62A03C4-13F8-4E61-89D7-32F1D22E8079}" dt="2024-09-14T01:08:09.637" v="133" actId="20577"/>
        <pc:sldMkLst>
          <pc:docMk/>
          <pc:sldMk cId="4173230396" sldId="1685"/>
        </pc:sldMkLst>
      </pc:sldChg>
      <pc:sldChg chg="modSp">
        <pc:chgData name="Insha Ahmed" userId="e66d2f0dd335ece8" providerId="Windows Live" clId="Web-{A62A03C4-13F8-4E61-89D7-32F1D22E8079}" dt="2024-09-14T01:08:53.998" v="145" actId="20577"/>
        <pc:sldMkLst>
          <pc:docMk/>
          <pc:sldMk cId="4077884744" sldId="1686"/>
        </pc:sldMkLst>
      </pc:sldChg>
      <pc:sldChg chg="modSp">
        <pc:chgData name="Insha Ahmed" userId="e66d2f0dd335ece8" providerId="Windows Live" clId="Web-{A62A03C4-13F8-4E61-89D7-32F1D22E8079}" dt="2024-09-14T01:10:01.281" v="165" actId="20577"/>
        <pc:sldMkLst>
          <pc:docMk/>
          <pc:sldMk cId="2914834610" sldId="1687"/>
        </pc:sldMkLst>
      </pc:sldChg>
      <pc:sldChg chg="modSp">
        <pc:chgData name="Insha Ahmed" userId="e66d2f0dd335ece8" providerId="Windows Live" clId="Web-{A62A03C4-13F8-4E61-89D7-32F1D22E8079}" dt="2024-09-14T01:26:22.614" v="292" actId="14100"/>
        <pc:sldMkLst>
          <pc:docMk/>
          <pc:sldMk cId="4141766616" sldId="1690"/>
        </pc:sldMkLst>
      </pc:sldChg>
      <pc:sldChg chg="modSp">
        <pc:chgData name="Insha Ahmed" userId="e66d2f0dd335ece8" providerId="Windows Live" clId="Web-{A62A03C4-13F8-4E61-89D7-32F1D22E8079}" dt="2024-09-14T01:28:15.618" v="305" actId="20577"/>
        <pc:sldMkLst>
          <pc:docMk/>
          <pc:sldMk cId="1796863123" sldId="1691"/>
        </pc:sldMkLst>
      </pc:sldChg>
      <pc:sldChg chg="modSp">
        <pc:chgData name="Insha Ahmed" userId="e66d2f0dd335ece8" providerId="Windows Live" clId="Web-{A62A03C4-13F8-4E61-89D7-32F1D22E8079}" dt="2024-09-14T01:31:14.437" v="320" actId="20577"/>
        <pc:sldMkLst>
          <pc:docMk/>
          <pc:sldMk cId="3341440204" sldId="1692"/>
        </pc:sldMkLst>
      </pc:sldChg>
      <pc:sldChg chg="modSp">
        <pc:chgData name="Insha Ahmed" userId="e66d2f0dd335ece8" providerId="Windows Live" clId="Web-{A62A03C4-13F8-4E61-89D7-32F1D22E8079}" dt="2024-09-14T01:32:21.268" v="332" actId="20577"/>
        <pc:sldMkLst>
          <pc:docMk/>
          <pc:sldMk cId="2201048797" sldId="1693"/>
        </pc:sldMkLst>
      </pc:sldChg>
      <pc:sldChg chg="modSp">
        <pc:chgData name="Insha Ahmed" userId="e66d2f0dd335ece8" providerId="Windows Live" clId="Web-{A62A03C4-13F8-4E61-89D7-32F1D22E8079}" dt="2024-09-14T01:06:31.789" v="109" actId="20577"/>
        <pc:sldMkLst>
          <pc:docMk/>
          <pc:sldMk cId="3673525508" sldId="1694"/>
        </pc:sldMkLst>
      </pc:sldChg>
      <pc:sldChg chg="modSp">
        <pc:chgData name="Insha Ahmed" userId="e66d2f0dd335ece8" providerId="Windows Live" clId="Web-{A62A03C4-13F8-4E61-89D7-32F1D22E8079}" dt="2024-09-14T01:35:51.463" v="357" actId="20577"/>
        <pc:sldMkLst>
          <pc:docMk/>
          <pc:sldMk cId="2912044895" sldId="1695"/>
        </pc:sldMkLst>
      </pc:sldChg>
      <pc:sldChg chg="modSp">
        <pc:chgData name="Insha Ahmed" userId="e66d2f0dd335ece8" providerId="Windows Live" clId="Web-{A62A03C4-13F8-4E61-89D7-32F1D22E8079}" dt="2024-09-14T01:35:23.056" v="352" actId="20577"/>
        <pc:sldMkLst>
          <pc:docMk/>
          <pc:sldMk cId="3031865907" sldId="1696"/>
        </pc:sldMkLst>
      </pc:sldChg>
      <pc:sldChg chg="modSp">
        <pc:chgData name="Insha Ahmed" userId="e66d2f0dd335ece8" providerId="Windows Live" clId="Web-{A62A03C4-13F8-4E61-89D7-32F1D22E8079}" dt="2024-09-14T01:32:40.784" v="335" actId="20577"/>
        <pc:sldMkLst>
          <pc:docMk/>
          <pc:sldMk cId="182275100" sldId="1697"/>
        </pc:sldMkLst>
      </pc:sldChg>
      <pc:sldChg chg="modSp">
        <pc:chgData name="Insha Ahmed" userId="e66d2f0dd335ece8" providerId="Windows Live" clId="Web-{A62A03C4-13F8-4E61-89D7-32F1D22E8079}" dt="2024-09-14T01:07:47.792" v="127" actId="20577"/>
        <pc:sldMkLst>
          <pc:docMk/>
          <pc:sldMk cId="2141776138" sldId="1698"/>
        </pc:sldMkLst>
      </pc:sldChg>
      <pc:sldChg chg="modSp">
        <pc:chgData name="Insha Ahmed" userId="e66d2f0dd335ece8" providerId="Windows Live" clId="Web-{A62A03C4-13F8-4E61-89D7-32F1D22E8079}" dt="2024-09-14T01:08:01.761" v="131" actId="20577"/>
        <pc:sldMkLst>
          <pc:docMk/>
          <pc:sldMk cId="3227503849" sldId="1699"/>
        </pc:sldMkLst>
      </pc:sldChg>
      <pc:sldChg chg="modSp">
        <pc:chgData name="Insha Ahmed" userId="e66d2f0dd335ece8" providerId="Windows Live" clId="Web-{A62A03C4-13F8-4E61-89D7-32F1D22E8079}" dt="2024-09-14T01:08:23.325" v="136" actId="20577"/>
        <pc:sldMkLst>
          <pc:docMk/>
          <pc:sldMk cId="2033766580" sldId="1700"/>
        </pc:sldMkLst>
      </pc:sldChg>
      <pc:sldChg chg="modSp">
        <pc:chgData name="Insha Ahmed" userId="e66d2f0dd335ece8" providerId="Windows Live" clId="Web-{A62A03C4-13F8-4E61-89D7-32F1D22E8079}" dt="2024-09-14T01:08:38.075" v="140" actId="20577"/>
        <pc:sldMkLst>
          <pc:docMk/>
          <pc:sldMk cId="3455615781" sldId="1701"/>
        </pc:sldMkLst>
      </pc:sldChg>
      <pc:sldChg chg="modSp">
        <pc:chgData name="Insha Ahmed" userId="e66d2f0dd335ece8" providerId="Windows Live" clId="Web-{A62A03C4-13F8-4E61-89D7-32F1D22E8079}" dt="2024-09-14T01:09:07.295" v="149" actId="20577"/>
        <pc:sldMkLst>
          <pc:docMk/>
          <pc:sldMk cId="2069412968" sldId="1703"/>
        </pc:sldMkLst>
      </pc:sldChg>
      <pc:sldChg chg="modSp">
        <pc:chgData name="Insha Ahmed" userId="e66d2f0dd335ece8" providerId="Windows Live" clId="Web-{A62A03C4-13F8-4E61-89D7-32F1D22E8079}" dt="2024-09-14T01:08:48.498" v="143" actId="20577"/>
        <pc:sldMkLst>
          <pc:docMk/>
          <pc:sldMk cId="4162034587" sldId="1704"/>
        </pc:sldMkLst>
      </pc:sldChg>
      <pc:sldChg chg="modSp">
        <pc:chgData name="Insha Ahmed" userId="e66d2f0dd335ece8" providerId="Windows Live" clId="Web-{A62A03C4-13F8-4E61-89D7-32F1D22E8079}" dt="2024-09-14T01:09:20.514" v="153" actId="20577"/>
        <pc:sldMkLst>
          <pc:docMk/>
          <pc:sldMk cId="373980126" sldId="1705"/>
        </pc:sldMkLst>
      </pc:sldChg>
      <pc:sldChg chg="modSp">
        <pc:chgData name="Insha Ahmed" userId="e66d2f0dd335ece8" providerId="Windows Live" clId="Web-{A62A03C4-13F8-4E61-89D7-32F1D22E8079}" dt="2024-09-14T01:10:15.329" v="169" actId="20577"/>
        <pc:sldMkLst>
          <pc:docMk/>
          <pc:sldMk cId="506211331" sldId="1706"/>
        </pc:sldMkLst>
      </pc:sldChg>
      <pc:sldChg chg="modSp">
        <pc:chgData name="Insha Ahmed" userId="e66d2f0dd335ece8" providerId="Windows Live" clId="Web-{A62A03C4-13F8-4E61-89D7-32F1D22E8079}" dt="2024-09-14T01:10:49.752" v="173" actId="20577"/>
        <pc:sldMkLst>
          <pc:docMk/>
          <pc:sldMk cId="1780452267" sldId="1707"/>
        </pc:sldMkLst>
      </pc:sldChg>
      <pc:sldChg chg="modSp">
        <pc:chgData name="Insha Ahmed" userId="e66d2f0dd335ece8" providerId="Windows Live" clId="Web-{A62A03C4-13F8-4E61-89D7-32F1D22E8079}" dt="2024-09-14T01:09:31.093" v="156" actId="20577"/>
        <pc:sldMkLst>
          <pc:docMk/>
          <pc:sldMk cId="2588092291" sldId="1708"/>
        </pc:sldMkLst>
      </pc:sldChg>
      <pc:sldChg chg="modSp">
        <pc:chgData name="Insha Ahmed" userId="e66d2f0dd335ece8" providerId="Windows Live" clId="Web-{A62A03C4-13F8-4E61-89D7-32F1D22E8079}" dt="2024-09-14T01:09:41.703" v="159" actId="20577"/>
        <pc:sldMkLst>
          <pc:docMk/>
          <pc:sldMk cId="735693407" sldId="1709"/>
        </pc:sldMkLst>
      </pc:sldChg>
      <pc:sldChg chg="modSp">
        <pc:chgData name="Insha Ahmed" userId="e66d2f0dd335ece8" providerId="Windows Live" clId="Web-{A62A03C4-13F8-4E61-89D7-32F1D22E8079}" dt="2024-09-14T01:09:55.016" v="163" actId="20577"/>
        <pc:sldMkLst>
          <pc:docMk/>
          <pc:sldMk cId="4108988182" sldId="1710"/>
        </pc:sldMkLst>
      </pc:sldChg>
      <pc:sldChg chg="modSp">
        <pc:chgData name="Insha Ahmed" userId="e66d2f0dd335ece8" providerId="Windows Live" clId="Web-{A62A03C4-13F8-4E61-89D7-32F1D22E8079}" dt="2024-09-14T00:58:26.225" v="57" actId="20577"/>
        <pc:sldMkLst>
          <pc:docMk/>
          <pc:sldMk cId="2736124278" sldId="1712"/>
        </pc:sldMkLst>
      </pc:sldChg>
    </pc:docChg>
  </pc:docChgLst>
  <pc:docChgLst>
    <pc:chgData name="Prabhjot Singh" userId="a695ec22ab1f4445" providerId="Windows Live" clId="Web-{CEB3F1C3-3B62-4D42-AD27-19B90A857FEA}"/>
    <pc:docChg chg="modSld">
      <pc:chgData name="Prabhjot Singh" userId="a695ec22ab1f4445" providerId="Windows Live" clId="Web-{CEB3F1C3-3B62-4D42-AD27-19B90A857FEA}" dt="2024-10-20T11:29:03.861" v="6" actId="20577"/>
      <pc:docMkLst>
        <pc:docMk/>
      </pc:docMkLst>
      <pc:sldChg chg="modSp">
        <pc:chgData name="Prabhjot Singh" userId="a695ec22ab1f4445" providerId="Windows Live" clId="Web-{CEB3F1C3-3B62-4D42-AD27-19B90A857FEA}" dt="2024-10-20T11:29:03.861" v="6" actId="20577"/>
        <pc:sldMkLst>
          <pc:docMk/>
          <pc:sldMk cId="2611549749" sldId="1785"/>
        </pc:sldMkLst>
      </pc:sldChg>
    </pc:docChg>
  </pc:docChgLst>
  <pc:docChgLst>
    <pc:chgData name="Arpit Sehgal" userId="f004882aa4667115" providerId="Windows Live" clId="Web-{1DA73442-B3CE-445A-9625-A5AA18687005}"/>
    <pc:docChg chg="addSld delSld modSld sldOrd modSection">
      <pc:chgData name="Arpit Sehgal" userId="f004882aa4667115" providerId="Windows Live" clId="Web-{1DA73442-B3CE-445A-9625-A5AA18687005}" dt="2024-10-22T07:06:50.138" v="126"/>
      <pc:docMkLst>
        <pc:docMk/>
      </pc:docMkLst>
      <pc:sldChg chg="addSp delSp modSp">
        <pc:chgData name="Arpit Sehgal" userId="f004882aa4667115" providerId="Windows Live" clId="Web-{1DA73442-B3CE-445A-9625-A5AA18687005}" dt="2024-10-22T06:54:31.560" v="78" actId="1076"/>
        <pc:sldMkLst>
          <pc:docMk/>
          <pc:sldMk cId="1911865298" sldId="1759"/>
        </pc:sldMkLst>
        <pc:spChg chg="del">
          <ac:chgData name="Arpit Sehgal" userId="f004882aa4667115" providerId="Windows Live" clId="Web-{1DA73442-B3CE-445A-9625-A5AA18687005}" dt="2024-10-22T06:50:51.318" v="53"/>
          <ac:spMkLst>
            <pc:docMk/>
            <pc:sldMk cId="1911865298" sldId="1759"/>
            <ac:spMk id="2" creationId="{5FF5A458-141D-2F81-BFC3-C50FA3FAB848}"/>
          </ac:spMkLst>
        </pc:spChg>
        <pc:spChg chg="del mod">
          <ac:chgData name="Arpit Sehgal" userId="f004882aa4667115" providerId="Windows Live" clId="Web-{1DA73442-B3CE-445A-9625-A5AA18687005}" dt="2024-10-22T06:52:54.228" v="69"/>
          <ac:spMkLst>
            <pc:docMk/>
            <pc:sldMk cId="1911865298" sldId="1759"/>
            <ac:spMk id="3" creationId="{E2C815D0-E807-D2AC-A083-1542FB7632D2}"/>
          </ac:spMkLst>
        </pc:spChg>
        <pc:spChg chg="add del mod">
          <ac:chgData name="Arpit Sehgal" userId="f004882aa4667115" providerId="Windows Live" clId="Web-{1DA73442-B3CE-445A-9625-A5AA18687005}" dt="2024-10-22T06:51:32.991" v="58"/>
          <ac:spMkLst>
            <pc:docMk/>
            <pc:sldMk cId="1911865298" sldId="1759"/>
            <ac:spMk id="5" creationId="{98341C2E-60A2-AF13-7EA5-51A15839B272}"/>
          </ac:spMkLst>
        </pc:spChg>
        <pc:spChg chg="add mod">
          <ac:chgData name="Arpit Sehgal" userId="f004882aa4667115" providerId="Windows Live" clId="Web-{1DA73442-B3CE-445A-9625-A5AA18687005}" dt="2024-10-22T06:54:31.560" v="78" actId="1076"/>
          <ac:spMkLst>
            <pc:docMk/>
            <pc:sldMk cId="1911865298" sldId="1759"/>
            <ac:spMk id="7" creationId="{DA2458D2-7944-A3A9-D366-E3415C1DFF68}"/>
          </ac:spMkLst>
        </pc:spChg>
        <pc:spChg chg="add del mod">
          <ac:chgData name="Arpit Sehgal" userId="f004882aa4667115" providerId="Windows Live" clId="Web-{1DA73442-B3CE-445A-9625-A5AA18687005}" dt="2024-10-22T06:53:06.370" v="71"/>
          <ac:spMkLst>
            <pc:docMk/>
            <pc:sldMk cId="1911865298" sldId="1759"/>
            <ac:spMk id="9" creationId="{4190CD27-AE25-1281-3424-5CE65C21B1BD}"/>
          </ac:spMkLst>
        </pc:spChg>
        <pc:picChg chg="add mod">
          <ac:chgData name="Arpit Sehgal" userId="f004882aa4667115" providerId="Windows Live" clId="Web-{1DA73442-B3CE-445A-9625-A5AA18687005}" dt="2024-10-22T06:52:59.682" v="70" actId="14100"/>
          <ac:picMkLst>
            <pc:docMk/>
            <pc:sldMk cId="1911865298" sldId="1759"/>
            <ac:picMk id="6" creationId="{E6B26A11-2D57-D98D-BBF6-BB3D3447B138}"/>
          </ac:picMkLst>
        </pc:picChg>
      </pc:sldChg>
      <pc:sldChg chg="addSp delSp modSp">
        <pc:chgData name="Arpit Sehgal" userId="f004882aa4667115" providerId="Windows Live" clId="Web-{1DA73442-B3CE-445A-9625-A5AA18687005}" dt="2024-10-22T06:56:47.205" v="87" actId="14100"/>
        <pc:sldMkLst>
          <pc:docMk/>
          <pc:sldMk cId="4016524056" sldId="1760"/>
        </pc:sldMkLst>
        <pc:spChg chg="del">
          <ac:chgData name="Arpit Sehgal" userId="f004882aa4667115" providerId="Windows Live" clId="Web-{1DA73442-B3CE-445A-9625-A5AA18687005}" dt="2024-10-22T06:54:51.889" v="80"/>
          <ac:spMkLst>
            <pc:docMk/>
            <pc:sldMk cId="4016524056" sldId="1760"/>
            <ac:spMk id="3" creationId="{0DBA328A-70B3-C364-B4BB-C3E9F877D81B}"/>
          </ac:spMkLst>
        </pc:spChg>
        <pc:spChg chg="add mod">
          <ac:chgData name="Arpit Sehgal" userId="f004882aa4667115" providerId="Windows Live" clId="Web-{1DA73442-B3CE-445A-9625-A5AA18687005}" dt="2024-10-22T06:55:48.735" v="83" actId="20577"/>
          <ac:spMkLst>
            <pc:docMk/>
            <pc:sldMk cId="4016524056" sldId="1760"/>
            <ac:spMk id="4" creationId="{CB072368-B70E-6B3D-1B4C-B8B1CCA01A5F}"/>
          </ac:spMkLst>
        </pc:spChg>
        <pc:spChg chg="add mod">
          <ac:chgData name="Arpit Sehgal" userId="f004882aa4667115" providerId="Windows Live" clId="Web-{1DA73442-B3CE-445A-9625-A5AA18687005}" dt="2024-10-22T06:56:47.205" v="87" actId="14100"/>
          <ac:spMkLst>
            <pc:docMk/>
            <pc:sldMk cId="4016524056" sldId="1760"/>
            <ac:spMk id="5" creationId="{C8BEFA78-BA1F-7621-78C6-145B2218A412}"/>
          </ac:spMkLst>
        </pc:spChg>
      </pc:sldChg>
      <pc:sldChg chg="modSp">
        <pc:chgData name="Arpit Sehgal" userId="f004882aa4667115" providerId="Windows Live" clId="Web-{1DA73442-B3CE-445A-9625-A5AA18687005}" dt="2024-10-22T07:04:19.617" v="122" actId="14100"/>
        <pc:sldMkLst>
          <pc:docMk/>
          <pc:sldMk cId="1025640357" sldId="1764"/>
        </pc:sldMkLst>
        <pc:spChg chg="mod">
          <ac:chgData name="Arpit Sehgal" userId="f004882aa4667115" providerId="Windows Live" clId="Web-{1DA73442-B3CE-445A-9625-A5AA18687005}" dt="2024-10-22T07:04:19.617" v="122" actId="14100"/>
          <ac:spMkLst>
            <pc:docMk/>
            <pc:sldMk cId="1025640357" sldId="1764"/>
            <ac:spMk id="2" creationId="{3E0A1315-0F43-4912-136B-8B744D3B4621}"/>
          </ac:spMkLst>
        </pc:spChg>
      </pc:sldChg>
      <pc:sldChg chg="modSp">
        <pc:chgData name="Arpit Sehgal" userId="f004882aa4667115" providerId="Windows Live" clId="Web-{1DA73442-B3CE-445A-9625-A5AA18687005}" dt="2024-10-22T07:04:50.852" v="123" actId="14100"/>
        <pc:sldMkLst>
          <pc:docMk/>
          <pc:sldMk cId="3646835669" sldId="1803"/>
        </pc:sldMkLst>
        <pc:picChg chg="mod">
          <ac:chgData name="Arpit Sehgal" userId="f004882aa4667115" providerId="Windows Live" clId="Web-{1DA73442-B3CE-445A-9625-A5AA18687005}" dt="2024-10-22T07:04:50.852" v="123" actId="14100"/>
          <ac:picMkLst>
            <pc:docMk/>
            <pc:sldMk cId="3646835669" sldId="1803"/>
            <ac:picMk id="15362" creationId="{EC7E75AE-E451-0715-BB41-7AC1FC0BD85A}"/>
          </ac:picMkLst>
        </pc:picChg>
      </pc:sldChg>
      <pc:sldChg chg="modSp">
        <pc:chgData name="Arpit Sehgal" userId="f004882aa4667115" providerId="Windows Live" clId="Web-{1DA73442-B3CE-445A-9625-A5AA18687005}" dt="2024-10-22T05:08:33.124" v="31" actId="20577"/>
        <pc:sldMkLst>
          <pc:docMk/>
          <pc:sldMk cId="933511589" sldId="1811"/>
        </pc:sldMkLst>
        <pc:spChg chg="mod">
          <ac:chgData name="Arpit Sehgal" userId="f004882aa4667115" providerId="Windows Live" clId="Web-{1DA73442-B3CE-445A-9625-A5AA18687005}" dt="2024-10-22T05:08:33.124" v="31" actId="20577"/>
          <ac:spMkLst>
            <pc:docMk/>
            <pc:sldMk cId="933511589" sldId="1811"/>
            <ac:spMk id="2" creationId="{3E0A1315-0F43-4912-136B-8B744D3B4621}"/>
          </ac:spMkLst>
        </pc:spChg>
      </pc:sldChg>
      <pc:sldChg chg="modSp">
        <pc:chgData name="Arpit Sehgal" userId="f004882aa4667115" providerId="Windows Live" clId="Web-{1DA73442-B3CE-445A-9625-A5AA18687005}" dt="2024-10-22T05:16:34.827" v="48" actId="20577"/>
        <pc:sldMkLst>
          <pc:docMk/>
          <pc:sldMk cId="3558551102" sldId="1812"/>
        </pc:sldMkLst>
        <pc:spChg chg="mod">
          <ac:chgData name="Arpit Sehgal" userId="f004882aa4667115" providerId="Windows Live" clId="Web-{1DA73442-B3CE-445A-9625-A5AA18687005}" dt="2024-10-22T05:16:34.827" v="48" actId="20577"/>
          <ac:spMkLst>
            <pc:docMk/>
            <pc:sldMk cId="3558551102" sldId="1812"/>
            <ac:spMk id="2" creationId="{3E0A1315-0F43-4912-136B-8B744D3B4621}"/>
          </ac:spMkLst>
        </pc:spChg>
      </pc:sldChg>
      <pc:sldChg chg="modSp">
        <pc:chgData name="Arpit Sehgal" userId="f004882aa4667115" providerId="Windows Live" clId="Web-{1DA73442-B3CE-445A-9625-A5AA18687005}" dt="2024-10-22T07:05:36.041" v="125" actId="1076"/>
        <pc:sldMkLst>
          <pc:docMk/>
          <pc:sldMk cId="2459015770" sldId="1827"/>
        </pc:sldMkLst>
        <pc:spChg chg="mod">
          <ac:chgData name="Arpit Sehgal" userId="f004882aa4667115" providerId="Windows Live" clId="Web-{1DA73442-B3CE-445A-9625-A5AA18687005}" dt="2024-10-22T07:05:36.041" v="125" actId="1076"/>
          <ac:spMkLst>
            <pc:docMk/>
            <pc:sldMk cId="2459015770" sldId="1827"/>
            <ac:spMk id="2" creationId="{0DCAD79F-CF0C-4ADB-0DEA-6DC6580BBE93}"/>
          </ac:spMkLst>
        </pc:spChg>
        <pc:spChg chg="mod">
          <ac:chgData name="Arpit Sehgal" userId="f004882aa4667115" providerId="Windows Live" clId="Web-{1DA73442-B3CE-445A-9625-A5AA18687005}" dt="2024-10-22T07:05:31.916" v="124" actId="1076"/>
          <ac:spMkLst>
            <pc:docMk/>
            <pc:sldMk cId="2459015770" sldId="1827"/>
            <ac:spMk id="3" creationId="{B0C16B71-3E72-6B7C-B34A-17066423F477}"/>
          </ac:spMkLst>
        </pc:spChg>
      </pc:sldChg>
      <pc:sldChg chg="modSp del">
        <pc:chgData name="Arpit Sehgal" userId="f004882aa4667115" providerId="Windows Live" clId="Web-{1DA73442-B3CE-445A-9625-A5AA18687005}" dt="2024-10-22T07:02:36.566" v="118"/>
        <pc:sldMkLst>
          <pc:docMk/>
          <pc:sldMk cId="2577852074" sldId="1869"/>
        </pc:sldMkLst>
        <pc:spChg chg="mod">
          <ac:chgData name="Arpit Sehgal" userId="f004882aa4667115" providerId="Windows Live" clId="Web-{1DA73442-B3CE-445A-9625-A5AA18687005}" dt="2024-10-22T04:58:09.775" v="1" actId="20577"/>
          <ac:spMkLst>
            <pc:docMk/>
            <pc:sldMk cId="2577852074" sldId="1869"/>
            <ac:spMk id="3" creationId="{0DBA328A-70B3-C364-B4BB-C3E9F877D81B}"/>
          </ac:spMkLst>
        </pc:spChg>
      </pc:sldChg>
      <pc:sldChg chg="delSp modSp ord">
        <pc:chgData name="Arpit Sehgal" userId="f004882aa4667115" providerId="Windows Live" clId="Web-{1DA73442-B3CE-445A-9625-A5AA18687005}" dt="2024-10-22T07:06:50.138" v="126"/>
        <pc:sldMkLst>
          <pc:docMk/>
          <pc:sldMk cId="744709245" sldId="1876"/>
        </pc:sldMkLst>
        <pc:spChg chg="mod">
          <ac:chgData name="Arpit Sehgal" userId="f004882aa4667115" providerId="Windows Live" clId="Web-{1DA73442-B3CE-445A-9625-A5AA18687005}" dt="2024-10-22T05:03:12.316" v="17" actId="14100"/>
          <ac:spMkLst>
            <pc:docMk/>
            <pc:sldMk cId="744709245" sldId="1876"/>
            <ac:spMk id="2" creationId="{330FEB74-4EC7-BA2E-17D0-17D80EAD8D36}"/>
          </ac:spMkLst>
        </pc:spChg>
        <pc:picChg chg="del">
          <ac:chgData name="Arpit Sehgal" userId="f004882aa4667115" providerId="Windows Live" clId="Web-{1DA73442-B3CE-445A-9625-A5AA18687005}" dt="2024-10-22T07:06:50.138" v="126"/>
          <ac:picMkLst>
            <pc:docMk/>
            <pc:sldMk cId="744709245" sldId="1876"/>
            <ac:picMk id="3" creationId="{EE0DDE10-5B9A-C70B-7AFB-27B3539C22AC}"/>
          </ac:picMkLst>
        </pc:picChg>
      </pc:sldChg>
      <pc:sldChg chg="modSp">
        <pc:chgData name="Arpit Sehgal" userId="f004882aa4667115" providerId="Windows Live" clId="Web-{1DA73442-B3CE-445A-9625-A5AA18687005}" dt="2024-10-22T05:29:26.619" v="52" actId="20577"/>
        <pc:sldMkLst>
          <pc:docMk/>
          <pc:sldMk cId="156070119" sldId="1877"/>
        </pc:sldMkLst>
        <pc:spChg chg="mod">
          <ac:chgData name="Arpit Sehgal" userId="f004882aa4667115" providerId="Windows Live" clId="Web-{1DA73442-B3CE-445A-9625-A5AA18687005}" dt="2024-10-22T05:29:26.619" v="52" actId="20577"/>
          <ac:spMkLst>
            <pc:docMk/>
            <pc:sldMk cId="156070119" sldId="1877"/>
            <ac:spMk id="3" creationId="{0DBA328A-70B3-C364-B4BB-C3E9F877D81B}"/>
          </ac:spMkLst>
        </pc:spChg>
      </pc:sldChg>
      <pc:sldChg chg="add replId">
        <pc:chgData name="Arpit Sehgal" userId="f004882aa4667115" providerId="Windows Live" clId="Web-{1DA73442-B3CE-445A-9625-A5AA18687005}" dt="2024-10-22T05:02:32.315" v="2"/>
        <pc:sldMkLst>
          <pc:docMk/>
          <pc:sldMk cId="2649925478" sldId="1892"/>
        </pc:sldMkLst>
      </pc:sldChg>
      <pc:sldChg chg="add del replId">
        <pc:chgData name="Arpit Sehgal" userId="f004882aa4667115" providerId="Windows Live" clId="Web-{1DA73442-B3CE-445A-9625-A5AA18687005}" dt="2024-10-22T06:56:51.987" v="88"/>
        <pc:sldMkLst>
          <pc:docMk/>
          <pc:sldMk cId="1108885122" sldId="1893"/>
        </pc:sldMkLst>
      </pc:sldChg>
      <pc:sldChg chg="addSp delSp modSp add del ord replId">
        <pc:chgData name="Arpit Sehgal" userId="f004882aa4667115" providerId="Windows Live" clId="Web-{1DA73442-B3CE-445A-9625-A5AA18687005}" dt="2024-10-22T07:02:54.145" v="121" actId="1076"/>
        <pc:sldMkLst>
          <pc:docMk/>
          <pc:sldMk cId="3454008645" sldId="1893"/>
        </pc:sldMkLst>
        <pc:spChg chg="mod">
          <ac:chgData name="Arpit Sehgal" userId="f004882aa4667115" providerId="Windows Live" clId="Web-{1DA73442-B3CE-445A-9625-A5AA18687005}" dt="2024-10-22T07:00:26.323" v="104" actId="1076"/>
          <ac:spMkLst>
            <pc:docMk/>
            <pc:sldMk cId="3454008645" sldId="1893"/>
            <ac:spMk id="2" creationId="{3E0A1315-0F43-4912-136B-8B744D3B4621}"/>
          </ac:spMkLst>
        </pc:spChg>
        <pc:spChg chg="del">
          <ac:chgData name="Arpit Sehgal" userId="f004882aa4667115" providerId="Windows Live" clId="Web-{1DA73442-B3CE-445A-9625-A5AA18687005}" dt="2024-10-22T06:58:08.115" v="94"/>
          <ac:spMkLst>
            <pc:docMk/>
            <pc:sldMk cId="3454008645" sldId="1893"/>
            <ac:spMk id="3" creationId="{0DBA328A-70B3-C364-B4BB-C3E9F877D81B}"/>
          </ac:spMkLst>
        </pc:spChg>
        <pc:spChg chg="add mod">
          <ac:chgData name="Arpit Sehgal" userId="f004882aa4667115" providerId="Windows Live" clId="Web-{1DA73442-B3CE-445A-9625-A5AA18687005}" dt="2024-10-22T07:02:44.520" v="119" actId="1076"/>
          <ac:spMkLst>
            <pc:docMk/>
            <pc:sldMk cId="3454008645" sldId="1893"/>
            <ac:spMk id="10" creationId="{46401FAA-D283-6F33-4FE0-DE400B33293E}"/>
          </ac:spMkLst>
        </pc:spChg>
        <pc:spChg chg="add mod">
          <ac:chgData name="Arpit Sehgal" userId="f004882aa4667115" providerId="Windows Live" clId="Web-{1DA73442-B3CE-445A-9625-A5AA18687005}" dt="2024-10-22T07:02:49.301" v="120" actId="1076"/>
          <ac:spMkLst>
            <pc:docMk/>
            <pc:sldMk cId="3454008645" sldId="1893"/>
            <ac:spMk id="11" creationId="{892AE056-BECB-17D4-486A-6610BCCDAD2F}"/>
          </ac:spMkLst>
        </pc:spChg>
        <pc:spChg chg="add mod">
          <ac:chgData name="Arpit Sehgal" userId="f004882aa4667115" providerId="Windows Live" clId="Web-{1DA73442-B3CE-445A-9625-A5AA18687005}" dt="2024-10-22T07:02:54.145" v="121" actId="1076"/>
          <ac:spMkLst>
            <pc:docMk/>
            <pc:sldMk cId="3454008645" sldId="1893"/>
            <ac:spMk id="12" creationId="{D7F61CC0-3021-F305-7DEB-6DD47375C176}"/>
          </ac:spMkLst>
        </pc:spChg>
        <pc:graphicFrameChg chg="add del mod modGraphic">
          <ac:chgData name="Arpit Sehgal" userId="f004882aa4667115" providerId="Windows Live" clId="Web-{1DA73442-B3CE-445A-9625-A5AA18687005}" dt="2024-10-22T06:59:32.289" v="98"/>
          <ac:graphicFrameMkLst>
            <pc:docMk/>
            <pc:sldMk cId="3454008645" sldId="1893"/>
            <ac:graphicFrameMk id="4" creationId="{E0E36C2D-969E-1265-0BD9-86B27A27E58A}"/>
          </ac:graphicFrameMkLst>
        </pc:graphicFrameChg>
      </pc:sldChg>
      <pc:sldChg chg="new del">
        <pc:chgData name="Arpit Sehgal" userId="f004882aa4667115" providerId="Windows Live" clId="Web-{1DA73442-B3CE-445A-9625-A5AA18687005}" dt="2024-10-22T06:58:39.194" v="96"/>
        <pc:sldMkLst>
          <pc:docMk/>
          <pc:sldMk cId="2463733372" sldId="1894"/>
        </pc:sldMkLst>
      </pc:sldChg>
    </pc:docChg>
  </pc:docChgLst>
  <pc:docChgLst>
    <pc:chgData name="Arpit Sehgal" userId="f004882aa4667115" providerId="Windows Live" clId="Web-{DA544DDE-83B3-44C3-AA93-31278FA78A86}"/>
    <pc:docChg chg="modSld addSection delSection">
      <pc:chgData name="Arpit Sehgal" userId="f004882aa4667115" providerId="Windows Live" clId="Web-{DA544DDE-83B3-44C3-AA93-31278FA78A86}" dt="2024-10-20T13:52:42.107" v="44" actId="1076"/>
      <pc:docMkLst>
        <pc:docMk/>
      </pc:docMkLst>
      <pc:sldChg chg="addSp delSp modSp">
        <pc:chgData name="Arpit Sehgal" userId="f004882aa4667115" providerId="Windows Live" clId="Web-{DA544DDE-83B3-44C3-AA93-31278FA78A86}" dt="2024-10-20T13:38:33.516" v="5" actId="14100"/>
        <pc:sldMkLst>
          <pc:docMk/>
          <pc:sldMk cId="3822398169" sldId="1801"/>
        </pc:sldMkLst>
        <pc:picChg chg="add mod">
          <ac:chgData name="Arpit Sehgal" userId="f004882aa4667115" providerId="Windows Live" clId="Web-{DA544DDE-83B3-44C3-AA93-31278FA78A86}" dt="2024-10-20T13:38:33.516" v="5" actId="14100"/>
          <ac:picMkLst>
            <pc:docMk/>
            <pc:sldMk cId="3822398169" sldId="1801"/>
            <ac:picMk id="4" creationId="{3707B362-7E6D-B462-D69D-10F9018DD450}"/>
          </ac:picMkLst>
        </pc:picChg>
      </pc:sldChg>
      <pc:sldChg chg="addSp delSp modSp">
        <pc:chgData name="Arpit Sehgal" userId="f004882aa4667115" providerId="Windows Live" clId="Web-{DA544DDE-83B3-44C3-AA93-31278FA78A86}" dt="2024-10-20T13:45:47.406" v="30" actId="14100"/>
        <pc:sldMkLst>
          <pc:docMk/>
          <pc:sldMk cId="3384287555" sldId="1809"/>
        </pc:sldMkLst>
        <pc:spChg chg="mod">
          <ac:chgData name="Arpit Sehgal" userId="f004882aa4667115" providerId="Windows Live" clId="Web-{DA544DDE-83B3-44C3-AA93-31278FA78A86}" dt="2024-10-20T13:45:47.406" v="30" actId="14100"/>
          <ac:spMkLst>
            <pc:docMk/>
            <pc:sldMk cId="3384287555" sldId="1809"/>
            <ac:spMk id="3" creationId="{E33D348E-4F05-EB4E-A6D8-D319B7089642}"/>
          </ac:spMkLst>
        </pc:spChg>
        <pc:picChg chg="add mod">
          <ac:chgData name="Arpit Sehgal" userId="f004882aa4667115" providerId="Windows Live" clId="Web-{DA544DDE-83B3-44C3-AA93-31278FA78A86}" dt="2024-10-20T13:44:52.388" v="24" actId="1076"/>
          <ac:picMkLst>
            <pc:docMk/>
            <pc:sldMk cId="3384287555" sldId="1809"/>
            <ac:picMk id="5" creationId="{B054DBEB-CE6E-5C30-8ABD-1287EB4A7CCC}"/>
          </ac:picMkLst>
        </pc:picChg>
        <pc:picChg chg="add mod">
          <ac:chgData name="Arpit Sehgal" userId="f004882aa4667115" providerId="Windows Live" clId="Web-{DA544DDE-83B3-44C3-AA93-31278FA78A86}" dt="2024-10-20T13:45:02.154" v="26" actId="1076"/>
          <ac:picMkLst>
            <pc:docMk/>
            <pc:sldMk cId="3384287555" sldId="1809"/>
            <ac:picMk id="6" creationId="{B3901AA8-E571-8BF2-5BC0-8DA700F8A320}"/>
          </ac:picMkLst>
        </pc:picChg>
        <pc:picChg chg="add mod">
          <ac:chgData name="Arpit Sehgal" userId="f004882aa4667115" providerId="Windows Live" clId="Web-{DA544DDE-83B3-44C3-AA93-31278FA78A86}" dt="2024-10-20T13:44:56.576" v="25" actId="1076"/>
          <ac:picMkLst>
            <pc:docMk/>
            <pc:sldMk cId="3384287555" sldId="1809"/>
            <ac:picMk id="7" creationId="{7A74A9F8-1089-2B21-CB4C-3F14CB12FDB7}"/>
          </ac:picMkLst>
        </pc:picChg>
        <pc:picChg chg="add mod">
          <ac:chgData name="Arpit Sehgal" userId="f004882aa4667115" providerId="Windows Live" clId="Web-{DA544DDE-83B3-44C3-AA93-31278FA78A86}" dt="2024-10-20T13:45:22.467" v="29" actId="1076"/>
          <ac:picMkLst>
            <pc:docMk/>
            <pc:sldMk cId="3384287555" sldId="1809"/>
            <ac:picMk id="8" creationId="{C6E82769-B8AE-02DF-C9DC-A07FFE74B47C}"/>
          </ac:picMkLst>
        </pc:picChg>
      </pc:sldChg>
      <pc:sldChg chg="addSp delSp modSp">
        <pc:chgData name="Arpit Sehgal" userId="f004882aa4667115" providerId="Windows Live" clId="Web-{DA544DDE-83B3-44C3-AA93-31278FA78A86}" dt="2024-10-20T13:52:42.107" v="44" actId="1076"/>
        <pc:sldMkLst>
          <pc:docMk/>
          <pc:sldMk cId="190021495" sldId="1813"/>
        </pc:sldMkLst>
        <pc:spChg chg="mod">
          <ac:chgData name="Arpit Sehgal" userId="f004882aa4667115" providerId="Windows Live" clId="Web-{DA544DDE-83B3-44C3-AA93-31278FA78A86}" dt="2024-10-20T13:52:42.107" v="44" actId="1076"/>
          <ac:spMkLst>
            <pc:docMk/>
            <pc:sldMk cId="190021495" sldId="1813"/>
            <ac:spMk id="3" creationId="{E33D348E-4F05-EB4E-A6D8-D319B7089642}"/>
          </ac:spMkLst>
        </pc:spChg>
        <pc:picChg chg="add mod">
          <ac:chgData name="Arpit Sehgal" userId="f004882aa4667115" providerId="Windows Live" clId="Web-{DA544DDE-83B3-44C3-AA93-31278FA78A86}" dt="2024-10-20T13:52:36.716" v="43" actId="1076"/>
          <ac:picMkLst>
            <pc:docMk/>
            <pc:sldMk cId="190021495" sldId="1813"/>
            <ac:picMk id="4" creationId="{39E0EA69-4299-FB27-B92C-57883C03B792}"/>
          </ac:picMkLst>
        </pc:picChg>
      </pc:sldChg>
    </pc:docChg>
  </pc:docChgLst>
  <pc:docChgLst>
    <pc:chgData name="Insha Ahmed" userId="e66d2f0dd335ece8" providerId="Windows Live" clId="Web-{5EDEE7CA-E1C2-97B0-3285-A46BB873DFEB}"/>
    <pc:docChg chg="delSld modSld modSection">
      <pc:chgData name="Insha Ahmed" userId="e66d2f0dd335ece8" providerId="Windows Live" clId="Web-{5EDEE7CA-E1C2-97B0-3285-A46BB873DFEB}" dt="2024-09-23T12:40:25.936" v="703" actId="20577"/>
      <pc:docMkLst>
        <pc:docMk/>
      </pc:docMkLst>
      <pc:sldChg chg="addSp modSp">
        <pc:chgData name="Insha Ahmed" userId="e66d2f0dd335ece8" providerId="Windows Live" clId="Web-{5EDEE7CA-E1C2-97B0-3285-A46BB873DFEB}" dt="2024-09-23T08:15:50.211" v="325" actId="20577"/>
        <pc:sldMkLst>
          <pc:docMk/>
          <pc:sldMk cId="3024404425" sldId="1609"/>
        </pc:sldMkLst>
      </pc:sldChg>
      <pc:sldChg chg="modSp del">
        <pc:chgData name="Insha Ahmed" userId="e66d2f0dd335ece8" providerId="Windows Live" clId="Web-{5EDEE7CA-E1C2-97B0-3285-A46BB873DFEB}" dt="2024-09-23T07:29:31.847" v="64"/>
        <pc:sldMkLst>
          <pc:docMk/>
          <pc:sldMk cId="2086836396" sldId="1610"/>
        </pc:sldMkLst>
      </pc:sldChg>
      <pc:sldChg chg="modSp">
        <pc:chgData name="Insha Ahmed" userId="e66d2f0dd335ece8" providerId="Windows Live" clId="Web-{5EDEE7CA-E1C2-97B0-3285-A46BB873DFEB}" dt="2024-09-23T07:48:59.007" v="183" actId="20577"/>
        <pc:sldMkLst>
          <pc:docMk/>
          <pc:sldMk cId="1866060460" sldId="1611"/>
        </pc:sldMkLst>
      </pc:sldChg>
      <pc:sldChg chg="addSp modSp">
        <pc:chgData name="Insha Ahmed" userId="e66d2f0dd335ece8" providerId="Windows Live" clId="Web-{5EDEE7CA-E1C2-97B0-3285-A46BB873DFEB}" dt="2024-09-23T10:08:01.959" v="390" actId="20577"/>
        <pc:sldMkLst>
          <pc:docMk/>
          <pc:sldMk cId="1102452413" sldId="1670"/>
        </pc:sldMkLst>
      </pc:sldChg>
      <pc:sldChg chg="modSp del">
        <pc:chgData name="Insha Ahmed" userId="e66d2f0dd335ece8" providerId="Windows Live" clId="Web-{5EDEE7CA-E1C2-97B0-3285-A46BB873DFEB}" dt="2024-09-23T10:08:04.834" v="391"/>
        <pc:sldMkLst>
          <pc:docMk/>
          <pc:sldMk cId="527187449" sldId="1671"/>
        </pc:sldMkLst>
      </pc:sldChg>
      <pc:sldChg chg="modSp del">
        <pc:chgData name="Insha Ahmed" userId="e66d2f0dd335ece8" providerId="Windows Live" clId="Web-{5EDEE7CA-E1C2-97B0-3285-A46BB873DFEB}" dt="2024-09-23T08:14:39.896" v="322"/>
        <pc:sldMkLst>
          <pc:docMk/>
          <pc:sldMk cId="875137284" sldId="1673"/>
        </pc:sldMkLst>
      </pc:sldChg>
      <pc:sldChg chg="addSp modSp">
        <pc:chgData name="Insha Ahmed" userId="e66d2f0dd335ece8" providerId="Windows Live" clId="Web-{5EDEE7CA-E1C2-97B0-3285-A46BB873DFEB}" dt="2024-09-23T10:18:31.795" v="446"/>
        <pc:sldMkLst>
          <pc:docMk/>
          <pc:sldMk cId="2175746059" sldId="1678"/>
        </pc:sldMkLst>
      </pc:sldChg>
      <pc:sldChg chg="modSp del">
        <pc:chgData name="Insha Ahmed" userId="e66d2f0dd335ece8" providerId="Windows Live" clId="Web-{5EDEE7CA-E1C2-97B0-3285-A46BB873DFEB}" dt="2024-09-23T10:15:20.616" v="425"/>
        <pc:sldMkLst>
          <pc:docMk/>
          <pc:sldMk cId="2036233203" sldId="1679"/>
        </pc:sldMkLst>
      </pc:sldChg>
      <pc:sldChg chg="modSp">
        <pc:chgData name="Insha Ahmed" userId="e66d2f0dd335ece8" providerId="Windows Live" clId="Web-{5EDEE7CA-E1C2-97B0-3285-A46BB873DFEB}" dt="2024-09-23T10:18:45.639" v="450" actId="20577"/>
        <pc:sldMkLst>
          <pc:docMk/>
          <pc:sldMk cId="2878250155" sldId="1680"/>
        </pc:sldMkLst>
      </pc:sldChg>
      <pc:sldChg chg="addSp modSp">
        <pc:chgData name="Insha Ahmed" userId="e66d2f0dd335ece8" providerId="Windows Live" clId="Web-{5EDEE7CA-E1C2-97B0-3285-A46BB873DFEB}" dt="2024-09-23T10:30:29.509" v="542"/>
        <pc:sldMkLst>
          <pc:docMk/>
          <pc:sldMk cId="2096267763" sldId="1681"/>
        </pc:sldMkLst>
      </pc:sldChg>
      <pc:sldChg chg="addSp modSp">
        <pc:chgData name="Insha Ahmed" userId="e66d2f0dd335ece8" providerId="Windows Live" clId="Web-{5EDEE7CA-E1C2-97B0-3285-A46BB873DFEB}" dt="2024-09-23T10:40:40.032" v="610"/>
        <pc:sldMkLst>
          <pc:docMk/>
          <pc:sldMk cId="337615090" sldId="1682"/>
        </pc:sldMkLst>
      </pc:sldChg>
      <pc:sldChg chg="addSp delSp modSp">
        <pc:chgData name="Insha Ahmed" userId="e66d2f0dd335ece8" providerId="Windows Live" clId="Web-{5EDEE7CA-E1C2-97B0-3285-A46BB873DFEB}" dt="2024-09-23T10:49:22.646" v="688"/>
        <pc:sldMkLst>
          <pc:docMk/>
          <pc:sldMk cId="3373410566" sldId="1683"/>
        </pc:sldMkLst>
      </pc:sldChg>
      <pc:sldChg chg="modSp">
        <pc:chgData name="Insha Ahmed" userId="e66d2f0dd335ece8" providerId="Windows Live" clId="Web-{5EDEE7CA-E1C2-97B0-3285-A46BB873DFEB}" dt="2024-09-23T12:39:44.530" v="696" actId="20577"/>
        <pc:sldMkLst>
          <pc:docMk/>
          <pc:sldMk cId="2937121907" sldId="1684"/>
        </pc:sldMkLst>
      </pc:sldChg>
      <pc:sldChg chg="modSp del">
        <pc:chgData name="Insha Ahmed" userId="e66d2f0dd335ece8" providerId="Windows Live" clId="Web-{5EDEE7CA-E1C2-97B0-3285-A46BB873DFEB}" dt="2024-09-23T10:28:35.239" v="528"/>
        <pc:sldMkLst>
          <pc:docMk/>
          <pc:sldMk cId="4141766616" sldId="1690"/>
        </pc:sldMkLst>
      </pc:sldChg>
      <pc:sldChg chg="modSp">
        <pc:chgData name="Insha Ahmed" userId="e66d2f0dd335ece8" providerId="Windows Live" clId="Web-{5EDEE7CA-E1C2-97B0-3285-A46BB873DFEB}" dt="2024-09-23T10:29:21.444" v="534" actId="20577"/>
        <pc:sldMkLst>
          <pc:docMk/>
          <pc:sldMk cId="1796863123" sldId="1691"/>
        </pc:sldMkLst>
      </pc:sldChg>
      <pc:sldChg chg="modSp del">
        <pc:chgData name="Insha Ahmed" userId="e66d2f0dd335ece8" providerId="Windows Live" clId="Web-{5EDEE7CA-E1C2-97B0-3285-A46BB873DFEB}" dt="2024-09-23T10:39:51.327" v="598"/>
        <pc:sldMkLst>
          <pc:docMk/>
          <pc:sldMk cId="3341440204" sldId="1692"/>
        </pc:sldMkLst>
      </pc:sldChg>
      <pc:sldChg chg="addSp modSp">
        <pc:chgData name="Insha Ahmed" userId="e66d2f0dd335ece8" providerId="Windows Live" clId="Web-{5EDEE7CA-E1C2-97B0-3285-A46BB873DFEB}" dt="2024-09-23T10:41:52.160" v="622" actId="20577"/>
        <pc:sldMkLst>
          <pc:docMk/>
          <pc:sldMk cId="2201048797" sldId="1693"/>
        </pc:sldMkLst>
      </pc:sldChg>
      <pc:sldChg chg="modSp del">
        <pc:chgData name="Insha Ahmed" userId="e66d2f0dd335ece8" providerId="Windows Live" clId="Web-{5EDEE7CA-E1C2-97B0-3285-A46BB873DFEB}" dt="2024-09-23T10:25:52.186" v="509"/>
        <pc:sldMkLst>
          <pc:docMk/>
          <pc:sldMk cId="3673525508" sldId="1694"/>
        </pc:sldMkLst>
      </pc:sldChg>
      <pc:sldChg chg="modSp del">
        <pc:chgData name="Insha Ahmed" userId="e66d2f0dd335ece8" providerId="Windows Live" clId="Web-{5EDEE7CA-E1C2-97B0-3285-A46BB873DFEB}" dt="2024-09-23T10:46:13.701" v="655"/>
        <pc:sldMkLst>
          <pc:docMk/>
          <pc:sldMk cId="2912044895" sldId="1695"/>
        </pc:sldMkLst>
      </pc:sldChg>
      <pc:sldChg chg="modSp">
        <pc:chgData name="Insha Ahmed" userId="e66d2f0dd335ece8" providerId="Windows Live" clId="Web-{5EDEE7CA-E1C2-97B0-3285-A46BB873DFEB}" dt="2024-09-23T10:49:31.412" v="690"/>
        <pc:sldMkLst>
          <pc:docMk/>
          <pc:sldMk cId="3031865907" sldId="1696"/>
        </pc:sldMkLst>
      </pc:sldChg>
      <pc:sldChg chg="modSp del">
        <pc:chgData name="Insha Ahmed" userId="e66d2f0dd335ece8" providerId="Windows Live" clId="Web-{5EDEE7CA-E1C2-97B0-3285-A46BB873DFEB}" dt="2024-09-23T10:39:45.890" v="597"/>
        <pc:sldMkLst>
          <pc:docMk/>
          <pc:sldMk cId="182275100" sldId="1697"/>
        </pc:sldMkLst>
      </pc:sldChg>
      <pc:sldChg chg="modSp">
        <pc:chgData name="Insha Ahmed" userId="e66d2f0dd335ece8" providerId="Windows Live" clId="Web-{5EDEE7CA-E1C2-97B0-3285-A46BB873DFEB}" dt="2024-09-23T12:40:25.936" v="703" actId="20577"/>
        <pc:sldMkLst>
          <pc:docMk/>
          <pc:sldMk cId="2141776138" sldId="1698"/>
        </pc:sldMkLst>
      </pc:sldChg>
      <pc:sldChg chg="addSp modSp">
        <pc:chgData name="Insha Ahmed" userId="e66d2f0dd335ece8" providerId="Windows Live" clId="Web-{5EDEE7CA-E1C2-97B0-3285-A46BB873DFEB}" dt="2024-09-23T08:12:52.331" v="310" actId="20577"/>
        <pc:sldMkLst>
          <pc:docMk/>
          <pc:sldMk cId="2921447199" sldId="1713"/>
        </pc:sldMkLst>
      </pc:sldChg>
      <pc:sldChg chg="modSp del">
        <pc:chgData name="Insha Ahmed" userId="e66d2f0dd335ece8" providerId="Windows Live" clId="Web-{5EDEE7CA-E1C2-97B0-3285-A46BB873DFEB}" dt="2024-09-23T07:49:28.836" v="184"/>
        <pc:sldMkLst>
          <pc:docMk/>
          <pc:sldMk cId="792716949" sldId="1714"/>
        </pc:sldMkLst>
      </pc:sldChg>
      <pc:sldChg chg="modSp del">
        <pc:chgData name="Insha Ahmed" userId="e66d2f0dd335ece8" providerId="Windows Live" clId="Web-{5EDEE7CA-E1C2-97B0-3285-A46BB873DFEB}" dt="2024-09-23T07:36:33.329" v="97"/>
        <pc:sldMkLst>
          <pc:docMk/>
          <pc:sldMk cId="1756194856" sldId="1715"/>
        </pc:sldMkLst>
      </pc:sldChg>
      <pc:sldChg chg="addSp modSp">
        <pc:chgData name="Insha Ahmed" userId="e66d2f0dd335ece8" providerId="Windows Live" clId="Web-{5EDEE7CA-E1C2-97B0-3285-A46BB873DFEB}" dt="2024-09-23T08:16:27.462" v="326" actId="20577"/>
        <pc:sldMkLst>
          <pc:docMk/>
          <pc:sldMk cId="781728038" sldId="1716"/>
        </pc:sldMkLst>
      </pc:sldChg>
      <pc:sldChg chg="modSp">
        <pc:chgData name="Insha Ahmed" userId="e66d2f0dd335ece8" providerId="Windows Live" clId="Web-{5EDEE7CA-E1C2-97B0-3285-A46BB873DFEB}" dt="2024-09-23T08:10:24.576" v="275" actId="20577"/>
        <pc:sldMkLst>
          <pc:docMk/>
          <pc:sldMk cId="1539010157" sldId="1717"/>
        </pc:sldMkLst>
      </pc:sldChg>
      <pc:sldChg chg="modSp del">
        <pc:chgData name="Insha Ahmed" userId="e66d2f0dd335ece8" providerId="Windows Live" clId="Web-{5EDEE7CA-E1C2-97B0-3285-A46BB873DFEB}" dt="2024-09-23T07:54:15.001" v="228"/>
        <pc:sldMkLst>
          <pc:docMk/>
          <pc:sldMk cId="2712950492" sldId="1718"/>
        </pc:sldMkLst>
      </pc:sldChg>
    </pc:docChg>
  </pc:docChgLst>
  <pc:docChgLst>
    <pc:chgData name="Faizan Karim" userId="48c8ba92fda0d8b0" providerId="Windows Live" clId="Web-{0F03C6B5-864D-ADD0-1DE2-63E4A4AF81FE}"/>
    <pc:docChg chg="addSld delSld modSld sldOrd modSection">
      <pc:chgData name="Faizan Karim" userId="48c8ba92fda0d8b0" providerId="Windows Live" clId="Web-{0F03C6B5-864D-ADD0-1DE2-63E4A4AF81FE}" dt="2024-09-05T18:44:44.827" v="800"/>
      <pc:docMkLst>
        <pc:docMk/>
      </pc:docMkLst>
      <pc:sldChg chg="add del">
        <pc:chgData name="Faizan Karim" userId="48c8ba92fda0d8b0" providerId="Windows Live" clId="Web-{0F03C6B5-864D-ADD0-1DE2-63E4A4AF81FE}" dt="2024-09-05T17:51:50.677" v="160"/>
        <pc:sldMkLst>
          <pc:docMk/>
          <pc:sldMk cId="4015569342" sldId="310"/>
        </pc:sldMkLst>
      </pc:sldChg>
      <pc:sldChg chg="modSp ord">
        <pc:chgData name="Faizan Karim" userId="48c8ba92fda0d8b0" providerId="Windows Live" clId="Web-{0F03C6B5-864D-ADD0-1DE2-63E4A4AF81FE}" dt="2024-09-05T18:16:31.504" v="331" actId="20577"/>
        <pc:sldMkLst>
          <pc:docMk/>
          <pc:sldMk cId="2433275950" sldId="1434"/>
        </pc:sldMkLst>
      </pc:sldChg>
      <pc:sldChg chg="modSp">
        <pc:chgData name="Faizan Karim" userId="48c8ba92fda0d8b0" providerId="Windows Live" clId="Web-{0F03C6B5-864D-ADD0-1DE2-63E4A4AF81FE}" dt="2024-09-05T18:14:26.984" v="309" actId="20577"/>
        <pc:sldMkLst>
          <pc:docMk/>
          <pc:sldMk cId="1928853875" sldId="1454"/>
        </pc:sldMkLst>
      </pc:sldChg>
      <pc:sldChg chg="addSp delSp modSp">
        <pc:chgData name="Faizan Karim" userId="48c8ba92fda0d8b0" providerId="Windows Live" clId="Web-{0F03C6B5-864D-ADD0-1DE2-63E4A4AF81FE}" dt="2024-09-05T18:44:44.827" v="800"/>
        <pc:sldMkLst>
          <pc:docMk/>
          <pc:sldMk cId="4018566841" sldId="1457"/>
        </pc:sldMkLst>
      </pc:sldChg>
      <pc:sldChg chg="addSp delSp modSp">
        <pc:chgData name="Faizan Karim" userId="48c8ba92fda0d8b0" providerId="Windows Live" clId="Web-{0F03C6B5-864D-ADD0-1DE2-63E4A4AF81FE}" dt="2024-09-05T18:43:46.043" v="780"/>
        <pc:sldMkLst>
          <pc:docMk/>
          <pc:sldMk cId="617324489" sldId="1458"/>
        </pc:sldMkLst>
      </pc:sldChg>
      <pc:sldChg chg="new del ord">
        <pc:chgData name="Faizan Karim" userId="48c8ba92fda0d8b0" providerId="Windows Live" clId="Web-{0F03C6B5-864D-ADD0-1DE2-63E4A4AF81FE}" dt="2024-09-05T17:21:45.808" v="2"/>
        <pc:sldMkLst>
          <pc:docMk/>
          <pc:sldMk cId="1475937615" sldId="1473"/>
        </pc:sldMkLst>
      </pc:sldChg>
      <pc:sldChg chg="modSp new ord">
        <pc:chgData name="Faizan Karim" userId="48c8ba92fda0d8b0" providerId="Windows Live" clId="Web-{0F03C6B5-864D-ADD0-1DE2-63E4A4AF81FE}" dt="2024-09-05T17:33:09.115" v="40" actId="20577"/>
        <pc:sldMkLst>
          <pc:docMk/>
          <pc:sldMk cId="1656210443" sldId="1473"/>
        </pc:sldMkLst>
      </pc:sldChg>
      <pc:sldChg chg="addSp modSp add ord replId">
        <pc:chgData name="Faizan Karim" userId="48c8ba92fda0d8b0" providerId="Windows Live" clId="Web-{0F03C6B5-864D-ADD0-1DE2-63E4A4AF81FE}" dt="2024-09-05T17:49:52.204" v="158" actId="14100"/>
        <pc:sldMkLst>
          <pc:docMk/>
          <pc:sldMk cId="2075785154" sldId="1474"/>
        </pc:sldMkLst>
      </pc:sldChg>
      <pc:sldChg chg="addSp modSp new">
        <pc:chgData name="Faizan Karim" userId="48c8ba92fda0d8b0" providerId="Windows Live" clId="Web-{0F03C6B5-864D-ADD0-1DE2-63E4A4AF81FE}" dt="2024-09-05T17:53:02.117" v="178" actId="20577"/>
        <pc:sldMkLst>
          <pc:docMk/>
          <pc:sldMk cId="4088465078" sldId="1475"/>
        </pc:sldMkLst>
      </pc:sldChg>
      <pc:sldChg chg="modSp add replId">
        <pc:chgData name="Faizan Karim" userId="48c8ba92fda0d8b0" providerId="Windows Live" clId="Web-{0F03C6B5-864D-ADD0-1DE2-63E4A4AF81FE}" dt="2024-09-05T18:17:14.334" v="342" actId="20577"/>
        <pc:sldMkLst>
          <pc:docMk/>
          <pc:sldMk cId="3618513296" sldId="1476"/>
        </pc:sldMkLst>
      </pc:sldChg>
      <pc:sldChg chg="modSp add replId">
        <pc:chgData name="Faizan Karim" userId="48c8ba92fda0d8b0" providerId="Windows Live" clId="Web-{0F03C6B5-864D-ADD0-1DE2-63E4A4AF81FE}" dt="2024-09-05T18:19:18.058" v="374" actId="20577"/>
        <pc:sldMkLst>
          <pc:docMk/>
          <pc:sldMk cId="3055198441" sldId="1477"/>
        </pc:sldMkLst>
      </pc:sldChg>
      <pc:sldMasterChg chg="addSldLayout">
        <pc:chgData name="Faizan Karim" userId="48c8ba92fda0d8b0" providerId="Windows Live" clId="Web-{0F03C6B5-864D-ADD0-1DE2-63E4A4AF81FE}" dt="2024-09-05T17:51:25.629" v="159"/>
        <pc:sldMasterMkLst>
          <pc:docMk/>
          <pc:sldMasterMk cId="0" sldId="2147483664"/>
        </pc:sldMasterMkLst>
        <pc:sldLayoutChg chg="add">
          <pc:chgData name="Faizan Karim" userId="48c8ba92fda0d8b0" providerId="Windows Live" clId="Web-{0F03C6B5-864D-ADD0-1DE2-63E4A4AF81FE}" dt="2024-09-05T17:51:25.629" v="159"/>
          <pc:sldLayoutMkLst>
            <pc:docMk/>
            <pc:sldMasterMk cId="0" sldId="2147483664"/>
            <pc:sldLayoutMk cId="835056451" sldId="2147483673"/>
          </pc:sldLayoutMkLst>
        </pc:sldLayoutChg>
      </pc:sldMasterChg>
    </pc:docChg>
  </pc:docChgLst>
  <pc:docChgLst>
    <pc:chgData name="Arpit Sehgal" userId="f004882aa4667115" providerId="Windows Live" clId="Web-{29010B1C-9C55-422B-A6C7-B334D874DCF2}"/>
    <pc:docChg chg="addSld modSld sldOrd modSection">
      <pc:chgData name="Arpit Sehgal" userId="f004882aa4667115" providerId="Windows Live" clId="Web-{29010B1C-9C55-422B-A6C7-B334D874DCF2}" dt="2024-10-16T09:05:30.184" v="1015" actId="1076"/>
      <pc:docMkLst>
        <pc:docMk/>
      </pc:docMkLst>
      <pc:sldChg chg="modSp">
        <pc:chgData name="Arpit Sehgal" userId="f004882aa4667115" providerId="Windows Live" clId="Web-{29010B1C-9C55-422B-A6C7-B334D874DCF2}" dt="2024-10-16T05:45:05.547" v="24" actId="20577"/>
        <pc:sldMkLst>
          <pc:docMk/>
          <pc:sldMk cId="1448905091" sldId="1756"/>
        </pc:sldMkLst>
        <pc:spChg chg="mod">
          <ac:chgData name="Arpit Sehgal" userId="f004882aa4667115" providerId="Windows Live" clId="Web-{29010B1C-9C55-422B-A6C7-B334D874DCF2}" dt="2024-10-16T05:45:05.547" v="24" actId="20577"/>
          <ac:spMkLst>
            <pc:docMk/>
            <pc:sldMk cId="1448905091" sldId="1756"/>
            <ac:spMk id="2" creationId="{566CF642-B155-3EAA-0E23-97793C0E3936}"/>
          </ac:spMkLst>
        </pc:spChg>
      </pc:sldChg>
      <pc:sldChg chg="addSp delSp modSp">
        <pc:chgData name="Arpit Sehgal" userId="f004882aa4667115" providerId="Windows Live" clId="Web-{29010B1C-9C55-422B-A6C7-B334D874DCF2}" dt="2024-10-16T05:51:51.514" v="59" actId="1076"/>
        <pc:sldMkLst>
          <pc:docMk/>
          <pc:sldMk cId="2619930908" sldId="1757"/>
        </pc:sldMkLst>
        <pc:spChg chg="mod">
          <ac:chgData name="Arpit Sehgal" userId="f004882aa4667115" providerId="Windows Live" clId="Web-{29010B1C-9C55-422B-A6C7-B334D874DCF2}" dt="2024-10-16T05:51:51.514" v="59" actId="1076"/>
          <ac:spMkLst>
            <pc:docMk/>
            <pc:sldMk cId="2619930908" sldId="1757"/>
            <ac:spMk id="2" creationId="{330FEB74-4EC7-BA2E-17D0-17D80EAD8D36}"/>
          </ac:spMkLst>
        </pc:spChg>
        <pc:picChg chg="add mod">
          <ac:chgData name="Arpit Sehgal" userId="f004882aa4667115" providerId="Windows Live" clId="Web-{29010B1C-9C55-422B-A6C7-B334D874DCF2}" dt="2024-10-16T05:50:29.042" v="40" actId="1076"/>
          <ac:picMkLst>
            <pc:docMk/>
            <pc:sldMk cId="2619930908" sldId="1757"/>
            <ac:picMk id="4" creationId="{D08D4957-E2FF-3F6A-A22E-9AF1E5ECD678}"/>
          </ac:picMkLst>
        </pc:picChg>
      </pc:sldChg>
      <pc:sldChg chg="addSp modSp ord">
        <pc:chgData name="Arpit Sehgal" userId="f004882aa4667115" providerId="Windows Live" clId="Web-{29010B1C-9C55-422B-A6C7-B334D874DCF2}" dt="2024-10-16T06:20:52.950" v="356" actId="20577"/>
        <pc:sldMkLst>
          <pc:docMk/>
          <pc:sldMk cId="2506317155" sldId="1758"/>
        </pc:sldMkLst>
      </pc:sldChg>
      <pc:sldChg chg="addSp modSp add replId">
        <pc:chgData name="Arpit Sehgal" userId="f004882aa4667115" providerId="Windows Live" clId="Web-{29010B1C-9C55-422B-A6C7-B334D874DCF2}" dt="2024-10-16T06:21:48.358" v="359" actId="20577"/>
        <pc:sldMkLst>
          <pc:docMk/>
          <pc:sldMk cId="4016524056" sldId="1760"/>
        </pc:sldMkLst>
        <pc:spChg chg="mod">
          <ac:chgData name="Arpit Sehgal" userId="f004882aa4667115" providerId="Windows Live" clId="Web-{29010B1C-9C55-422B-A6C7-B334D874DCF2}" dt="2024-10-16T06:21:38.546" v="358" actId="1076"/>
          <ac:spMkLst>
            <pc:docMk/>
            <pc:sldMk cId="4016524056" sldId="1760"/>
            <ac:spMk id="2" creationId="{3E0A1315-0F43-4912-136B-8B744D3B4621}"/>
          </ac:spMkLst>
        </pc:spChg>
        <pc:spChg chg="add mod">
          <ac:chgData name="Arpit Sehgal" userId="f004882aa4667115" providerId="Windows Live" clId="Web-{29010B1C-9C55-422B-A6C7-B334D874DCF2}" dt="2024-10-16T06:21:48.358" v="359" actId="20577"/>
          <ac:spMkLst>
            <pc:docMk/>
            <pc:sldMk cId="4016524056" sldId="1760"/>
            <ac:spMk id="3" creationId="{0DBA328A-70B3-C364-B4BB-C3E9F877D81B}"/>
          </ac:spMkLst>
        </pc:spChg>
      </pc:sldChg>
      <pc:sldChg chg="addSp delSp modSp add replId">
        <pc:chgData name="Arpit Sehgal" userId="f004882aa4667115" providerId="Windows Live" clId="Web-{29010B1C-9C55-422B-A6C7-B334D874DCF2}" dt="2024-10-16T06:18:40.914" v="270" actId="20577"/>
        <pc:sldMkLst>
          <pc:docMk/>
          <pc:sldMk cId="3810055418" sldId="1761"/>
        </pc:sldMkLst>
      </pc:sldChg>
      <pc:sldChg chg="addSp delSp modSp add replId">
        <pc:chgData name="Arpit Sehgal" userId="f004882aa4667115" providerId="Windows Live" clId="Web-{29010B1C-9C55-422B-A6C7-B334D874DCF2}" dt="2024-10-16T06:16:52.551" v="220" actId="20577"/>
        <pc:sldMkLst>
          <pc:docMk/>
          <pc:sldMk cId="1637422322" sldId="1762"/>
        </pc:sldMkLst>
      </pc:sldChg>
      <pc:sldChg chg="addSp delSp modSp add replId">
        <pc:chgData name="Arpit Sehgal" userId="f004882aa4667115" providerId="Windows Live" clId="Web-{29010B1C-9C55-422B-A6C7-B334D874DCF2}" dt="2024-10-16T06:28:50.498" v="420" actId="14100"/>
        <pc:sldMkLst>
          <pc:docMk/>
          <pc:sldMk cId="2253732779" sldId="1763"/>
        </pc:sldMkLst>
      </pc:sldChg>
      <pc:sldChg chg="addSp delSp modSp add replId">
        <pc:chgData name="Arpit Sehgal" userId="f004882aa4667115" providerId="Windows Live" clId="Web-{29010B1C-9C55-422B-A6C7-B334D874DCF2}" dt="2024-10-16T06:34:35.182" v="490" actId="20577"/>
        <pc:sldMkLst>
          <pc:docMk/>
          <pc:sldMk cId="3704114735" sldId="1764"/>
        </pc:sldMkLst>
      </pc:sldChg>
      <pc:sldChg chg="addSp delSp modSp add replId">
        <pc:chgData name="Arpit Sehgal" userId="f004882aa4667115" providerId="Windows Live" clId="Web-{29010B1C-9C55-422B-A6C7-B334D874DCF2}" dt="2024-10-16T06:43:11.766" v="560" actId="1076"/>
        <pc:sldMkLst>
          <pc:docMk/>
          <pc:sldMk cId="1494082128" sldId="1765"/>
        </pc:sldMkLst>
      </pc:sldChg>
      <pc:sldChg chg="addSp delSp modSp add replId">
        <pc:chgData name="Arpit Sehgal" userId="f004882aa4667115" providerId="Windows Live" clId="Web-{29010B1C-9C55-422B-A6C7-B334D874DCF2}" dt="2024-10-16T06:47:55.276" v="605" actId="20577"/>
        <pc:sldMkLst>
          <pc:docMk/>
          <pc:sldMk cId="1540486529" sldId="1766"/>
        </pc:sldMkLst>
      </pc:sldChg>
      <pc:sldChg chg="addSp delSp modSp add replId">
        <pc:chgData name="Arpit Sehgal" userId="f004882aa4667115" providerId="Windows Live" clId="Web-{29010B1C-9C55-422B-A6C7-B334D874DCF2}" dt="2024-10-16T06:53:49.741" v="629" actId="14100"/>
        <pc:sldMkLst>
          <pc:docMk/>
          <pc:sldMk cId="1974963108" sldId="1767"/>
        </pc:sldMkLst>
      </pc:sldChg>
      <pc:sldChg chg="addSp delSp modSp add replId">
        <pc:chgData name="Arpit Sehgal" userId="f004882aa4667115" providerId="Windows Live" clId="Web-{29010B1C-9C55-422B-A6C7-B334D874DCF2}" dt="2024-10-16T06:58:32.329" v="695" actId="14100"/>
        <pc:sldMkLst>
          <pc:docMk/>
          <pc:sldMk cId="852992031" sldId="1768"/>
        </pc:sldMkLst>
      </pc:sldChg>
      <pc:sldChg chg="add replId">
        <pc:chgData name="Arpit Sehgal" userId="f004882aa4667115" providerId="Windows Live" clId="Web-{29010B1C-9C55-422B-A6C7-B334D874DCF2}" dt="2024-10-16T06:58:57.096" v="696"/>
        <pc:sldMkLst>
          <pc:docMk/>
          <pc:sldMk cId="3267010030" sldId="1769"/>
        </pc:sldMkLst>
      </pc:sldChg>
      <pc:sldChg chg="addSp delSp modSp add replId">
        <pc:chgData name="Arpit Sehgal" userId="f004882aa4667115" providerId="Windows Live" clId="Web-{29010B1C-9C55-422B-A6C7-B334D874DCF2}" dt="2024-10-16T08:37:06.769" v="754" actId="14100"/>
        <pc:sldMkLst>
          <pc:docMk/>
          <pc:sldMk cId="1342265603" sldId="1770"/>
        </pc:sldMkLst>
      </pc:sldChg>
      <pc:sldChg chg="addSp delSp modSp add replId">
        <pc:chgData name="Arpit Sehgal" userId="f004882aa4667115" providerId="Windows Live" clId="Web-{29010B1C-9C55-422B-A6C7-B334D874DCF2}" dt="2024-10-16T08:45:02.113" v="812" actId="14100"/>
        <pc:sldMkLst>
          <pc:docMk/>
          <pc:sldMk cId="893681934" sldId="1771"/>
        </pc:sldMkLst>
      </pc:sldChg>
      <pc:sldChg chg="addSp delSp modSp add replId">
        <pc:chgData name="Arpit Sehgal" userId="f004882aa4667115" providerId="Windows Live" clId="Web-{29010B1C-9C55-422B-A6C7-B334D874DCF2}" dt="2024-10-16T08:50:11.685" v="868" actId="14100"/>
        <pc:sldMkLst>
          <pc:docMk/>
          <pc:sldMk cId="1937807245" sldId="1772"/>
        </pc:sldMkLst>
      </pc:sldChg>
      <pc:sldChg chg="addSp delSp modSp add replId">
        <pc:chgData name="Arpit Sehgal" userId="f004882aa4667115" providerId="Windows Live" clId="Web-{29010B1C-9C55-422B-A6C7-B334D874DCF2}" dt="2024-10-16T08:55:33.321" v="941" actId="14100"/>
        <pc:sldMkLst>
          <pc:docMk/>
          <pc:sldMk cId="1333603811" sldId="1773"/>
        </pc:sldMkLst>
      </pc:sldChg>
      <pc:sldChg chg="addSp delSp modSp add replId">
        <pc:chgData name="Arpit Sehgal" userId="f004882aa4667115" providerId="Windows Live" clId="Web-{29010B1C-9C55-422B-A6C7-B334D874DCF2}" dt="2024-10-16T09:05:30.184" v="1015" actId="1076"/>
        <pc:sldMkLst>
          <pc:docMk/>
          <pc:sldMk cId="1535677120" sldId="1774"/>
        </pc:sldMkLst>
      </pc:sldChg>
    </pc:docChg>
  </pc:docChgLst>
  <pc:docChgLst>
    <pc:chgData name="Arpit Sehgal" userId="f004882aa4667115" providerId="Windows Live" clId="Web-{D546A33B-E210-41EB-A79E-0EEC0024F1D5}"/>
    <pc:docChg chg="addSld modSld modSection">
      <pc:chgData name="Arpit Sehgal" userId="f004882aa4667115" providerId="Windows Live" clId="Web-{D546A33B-E210-41EB-A79E-0EEC0024F1D5}" dt="2024-10-22T08:50:44.274" v="38" actId="1076"/>
      <pc:docMkLst>
        <pc:docMk/>
      </pc:docMkLst>
      <pc:sldChg chg="addSp modSp">
        <pc:chgData name="Arpit Sehgal" userId="f004882aa4667115" providerId="Windows Live" clId="Web-{D546A33B-E210-41EB-A79E-0EEC0024F1D5}" dt="2024-10-22T08:31:20.505" v="4" actId="14100"/>
        <pc:sldMkLst>
          <pc:docMk/>
          <pc:sldMk cId="3051958116" sldId="1905"/>
        </pc:sldMkLst>
        <pc:picChg chg="add mod">
          <ac:chgData name="Arpit Sehgal" userId="f004882aa4667115" providerId="Windows Live" clId="Web-{D546A33B-E210-41EB-A79E-0EEC0024F1D5}" dt="2024-10-22T08:31:20.505" v="4" actId="14100"/>
          <ac:picMkLst>
            <pc:docMk/>
            <pc:sldMk cId="3051958116" sldId="1905"/>
            <ac:picMk id="2" creationId="{AFB7EDD8-FB81-755F-0335-32EC3FCE2FDB}"/>
          </ac:picMkLst>
        </pc:picChg>
      </pc:sldChg>
      <pc:sldChg chg="addSp delSp modSp add replId">
        <pc:chgData name="Arpit Sehgal" userId="f004882aa4667115" providerId="Windows Live" clId="Web-{D546A33B-E210-41EB-A79E-0EEC0024F1D5}" dt="2024-10-22T08:50:44.274" v="38" actId="1076"/>
        <pc:sldMkLst>
          <pc:docMk/>
          <pc:sldMk cId="3352454359" sldId="1906"/>
        </pc:sldMkLst>
        <pc:spChg chg="mod">
          <ac:chgData name="Arpit Sehgal" userId="f004882aa4667115" providerId="Windows Live" clId="Web-{D546A33B-E210-41EB-A79E-0EEC0024F1D5}" dt="2024-10-22T08:50:35.586" v="36" actId="1076"/>
          <ac:spMkLst>
            <pc:docMk/>
            <pc:sldMk cId="3352454359" sldId="1906"/>
            <ac:spMk id="3" creationId="{0DBA328A-70B3-C364-B4BB-C3E9F877D81B}"/>
          </ac:spMkLst>
        </pc:spChg>
        <pc:picChg chg="add mod">
          <ac:chgData name="Arpit Sehgal" userId="f004882aa4667115" providerId="Windows Live" clId="Web-{D546A33B-E210-41EB-A79E-0EEC0024F1D5}" dt="2024-10-22T08:50:44.274" v="38" actId="1076"/>
          <ac:picMkLst>
            <pc:docMk/>
            <pc:sldMk cId="3352454359" sldId="1906"/>
            <ac:picMk id="2" creationId="{65BF0DB0-FB9C-6BD7-5E8D-C82AB4AEA161}"/>
          </ac:picMkLst>
        </pc:picChg>
        <pc:picChg chg="del">
          <ac:chgData name="Arpit Sehgal" userId="f004882aa4667115" providerId="Windows Live" clId="Web-{D546A33B-E210-41EB-A79E-0EEC0024F1D5}" dt="2024-10-22T08:50:06.037" v="31"/>
          <ac:picMkLst>
            <pc:docMk/>
            <pc:sldMk cId="3352454359" sldId="1906"/>
            <ac:picMk id="4" creationId="{7130F818-885F-C576-DDB4-A38B0C016F83}"/>
          </ac:picMkLst>
        </pc:picChg>
      </pc:sldChg>
    </pc:docChg>
  </pc:docChgLst>
  <pc:docChgLst>
    <pc:chgData name="Faizan Karim" userId="48c8ba92fda0d8b0" providerId="Windows Live" clId="Web-{2DFF60FC-792E-47F6-96B3-543C46F6973C}"/>
    <pc:docChg chg="modSld">
      <pc:chgData name="Faizan Karim" userId="48c8ba92fda0d8b0" providerId="Windows Live" clId="Web-{2DFF60FC-792E-47F6-96B3-543C46F6973C}" dt="2024-10-20T13:54:46.272" v="1" actId="20577"/>
      <pc:docMkLst>
        <pc:docMk/>
      </pc:docMkLst>
      <pc:sldChg chg="modSp">
        <pc:chgData name="Faizan Karim" userId="48c8ba92fda0d8b0" providerId="Windows Live" clId="Web-{2DFF60FC-792E-47F6-96B3-543C46F6973C}" dt="2024-10-20T13:54:46.272" v="1" actId="20577"/>
        <pc:sldMkLst>
          <pc:docMk/>
          <pc:sldMk cId="1911865298" sldId="1759"/>
        </pc:sldMkLst>
        <pc:spChg chg="mod">
          <ac:chgData name="Faizan Karim" userId="48c8ba92fda0d8b0" providerId="Windows Live" clId="Web-{2DFF60FC-792E-47F6-96B3-543C46F6973C}" dt="2024-10-20T13:54:46.272" v="1" actId="20577"/>
          <ac:spMkLst>
            <pc:docMk/>
            <pc:sldMk cId="1911865298" sldId="1759"/>
            <ac:spMk id="2" creationId="{5FF5A458-141D-2F81-BFC3-C50FA3FAB848}"/>
          </ac:spMkLst>
        </pc:spChg>
      </pc:sldChg>
    </pc:docChg>
  </pc:docChgLst>
  <pc:docChgLst>
    <pc:chgData name="Faizan Karim" userId="48c8ba92fda0d8b0" providerId="Windows Live" clId="Web-{6D5BFDC8-E040-65D7-2409-DAEF66F18036}"/>
    <pc:docChg chg="addSld delSld modSld modSection">
      <pc:chgData name="Faizan Karim" userId="48c8ba92fda0d8b0" providerId="Windows Live" clId="Web-{6D5BFDC8-E040-65D7-2409-DAEF66F18036}" dt="2024-09-19T16:27:10.466" v="194"/>
      <pc:docMkLst>
        <pc:docMk/>
      </pc:docMkLst>
      <pc:sldChg chg="addSp delSp modSp">
        <pc:chgData name="Faizan Karim" userId="48c8ba92fda0d8b0" providerId="Windows Live" clId="Web-{6D5BFDC8-E040-65D7-2409-DAEF66F18036}" dt="2024-09-19T15:59:16.328" v="123" actId="14100"/>
        <pc:sldMkLst>
          <pc:docMk/>
          <pc:sldMk cId="890468432" sldId="1530"/>
        </pc:sldMkLst>
      </pc:sldChg>
      <pc:sldChg chg="addSp delSp modSp">
        <pc:chgData name="Faizan Karim" userId="48c8ba92fda0d8b0" providerId="Windows Live" clId="Web-{6D5BFDC8-E040-65D7-2409-DAEF66F18036}" dt="2024-09-19T16:04:59.947" v="141" actId="1076"/>
        <pc:sldMkLst>
          <pc:docMk/>
          <pc:sldMk cId="3357785236" sldId="1536"/>
        </pc:sldMkLst>
      </pc:sldChg>
      <pc:sldChg chg="modSp">
        <pc:chgData name="Faizan Karim" userId="48c8ba92fda0d8b0" providerId="Windows Live" clId="Web-{6D5BFDC8-E040-65D7-2409-DAEF66F18036}" dt="2024-09-19T15:35:57.605" v="3" actId="14100"/>
        <pc:sldMkLst>
          <pc:docMk/>
          <pc:sldMk cId="3705464070" sldId="1544"/>
        </pc:sldMkLst>
      </pc:sldChg>
      <pc:sldChg chg="modSp">
        <pc:chgData name="Faizan Karim" userId="48c8ba92fda0d8b0" providerId="Windows Live" clId="Web-{6D5BFDC8-E040-65D7-2409-DAEF66F18036}" dt="2024-09-19T15:35:35.667" v="1" actId="14100"/>
        <pc:sldMkLst>
          <pc:docMk/>
          <pc:sldMk cId="3281306109" sldId="1556"/>
        </pc:sldMkLst>
      </pc:sldChg>
      <pc:sldChg chg="addSp delSp modSp add del">
        <pc:chgData name="Faizan Karim" userId="48c8ba92fda0d8b0" providerId="Windows Live" clId="Web-{6D5BFDC8-E040-65D7-2409-DAEF66F18036}" dt="2024-09-19T16:22:48.599" v="193" actId="14100"/>
        <pc:sldMkLst>
          <pc:docMk/>
          <pc:sldMk cId="597878477" sldId="1725"/>
        </pc:sldMkLst>
      </pc:sldChg>
      <pc:sldChg chg="del">
        <pc:chgData name="Faizan Karim" userId="48c8ba92fda0d8b0" providerId="Windows Live" clId="Web-{6D5BFDC8-E040-65D7-2409-DAEF66F18036}" dt="2024-09-19T15:49:15.344" v="83"/>
        <pc:sldMkLst>
          <pc:docMk/>
          <pc:sldMk cId="420682541" sldId="1728"/>
        </pc:sldMkLst>
      </pc:sldChg>
      <pc:sldChg chg="addSp">
        <pc:chgData name="Faizan Karim" userId="48c8ba92fda0d8b0" providerId="Windows Live" clId="Web-{6D5BFDC8-E040-65D7-2409-DAEF66F18036}" dt="2024-09-19T16:27:10.466" v="194"/>
        <pc:sldMkLst>
          <pc:docMk/>
          <pc:sldMk cId="640383901" sldId="1740"/>
        </pc:sldMkLst>
      </pc:sldChg>
      <pc:sldChg chg="addSp delSp modSp">
        <pc:chgData name="Faizan Karim" userId="48c8ba92fda0d8b0" providerId="Windows Live" clId="Web-{6D5BFDC8-E040-65D7-2409-DAEF66F18036}" dt="2024-09-19T16:22:09.536" v="188" actId="14100"/>
        <pc:sldMkLst>
          <pc:docMk/>
          <pc:sldMk cId="2058855920" sldId="1742"/>
        </pc:sldMkLst>
      </pc:sldChg>
      <pc:sldChg chg="addSp delSp modSp">
        <pc:chgData name="Faizan Karim" userId="48c8ba92fda0d8b0" providerId="Windows Live" clId="Web-{6D5BFDC8-E040-65D7-2409-DAEF66F18036}" dt="2024-09-19T16:01:56.770" v="124"/>
        <pc:sldMkLst>
          <pc:docMk/>
          <pc:sldMk cId="1396609722" sldId="1744"/>
        </pc:sldMkLst>
      </pc:sldChg>
      <pc:sldChg chg="addSp delSp modSp">
        <pc:chgData name="Faizan Karim" userId="48c8ba92fda0d8b0" providerId="Windows Live" clId="Web-{6D5BFDC8-E040-65D7-2409-DAEF66F18036}" dt="2024-09-19T15:39:04.406" v="13" actId="1076"/>
        <pc:sldMkLst>
          <pc:docMk/>
          <pc:sldMk cId="4256480790" sldId="1747"/>
        </pc:sldMkLst>
      </pc:sldChg>
      <pc:sldChg chg="del">
        <pc:chgData name="Faizan Karim" userId="48c8ba92fda0d8b0" providerId="Windows Live" clId="Web-{6D5BFDC8-E040-65D7-2409-DAEF66F18036}" dt="2024-09-19T15:53:12.132" v="111"/>
        <pc:sldMkLst>
          <pc:docMk/>
          <pc:sldMk cId="1686334367" sldId="1748"/>
        </pc:sldMkLst>
      </pc:sldChg>
      <pc:sldChg chg="del">
        <pc:chgData name="Faizan Karim" userId="48c8ba92fda0d8b0" providerId="Windows Live" clId="Web-{6D5BFDC8-E040-65D7-2409-DAEF66F18036}" dt="2024-09-19T15:49:41.673" v="84"/>
        <pc:sldMkLst>
          <pc:docMk/>
          <pc:sldMk cId="1597407961" sldId="1749"/>
        </pc:sldMkLst>
      </pc:sldChg>
      <pc:sldChg chg="addSp delSp modSp">
        <pc:chgData name="Faizan Karim" userId="48c8ba92fda0d8b0" providerId="Windows Live" clId="Web-{6D5BFDC8-E040-65D7-2409-DAEF66F18036}" dt="2024-09-19T15:55:45.917" v="112" actId="1076"/>
        <pc:sldMkLst>
          <pc:docMk/>
          <pc:sldMk cId="2687631407" sldId="1750"/>
        </pc:sldMkLst>
      </pc:sldChg>
      <pc:sldChg chg="modSp">
        <pc:chgData name="Faizan Karim" userId="48c8ba92fda0d8b0" providerId="Windows Live" clId="Web-{6D5BFDC8-E040-65D7-2409-DAEF66F18036}" dt="2024-09-19T15:36:33.668" v="5" actId="14100"/>
        <pc:sldMkLst>
          <pc:docMk/>
          <pc:sldMk cId="588250086" sldId="1751"/>
        </pc:sldMkLst>
      </pc:sldChg>
      <pc:sldChg chg="addSp delSp modSp new">
        <pc:chgData name="Faizan Karim" userId="48c8ba92fda0d8b0" providerId="Windows Live" clId="Web-{6D5BFDC8-E040-65D7-2409-DAEF66F18036}" dt="2024-09-19T16:15:21.181" v="182" actId="20577"/>
        <pc:sldMkLst>
          <pc:docMk/>
          <pc:sldMk cId="545961071" sldId="1752"/>
        </pc:sldMkLst>
      </pc:sldChg>
    </pc:docChg>
  </pc:docChgLst>
  <pc:docChgLst>
    <pc:chgData name="Arpit Sehgal" userId="f004882aa4667115" providerId="Windows Live" clId="Web-{46C8FF0D-3E14-4A51-B270-7C86D6C2F684}"/>
    <pc:docChg chg="modSld">
      <pc:chgData name="Arpit Sehgal" userId="f004882aa4667115" providerId="Windows Live" clId="Web-{46C8FF0D-3E14-4A51-B270-7C86D6C2F684}" dt="2024-10-18T14:59:14.766" v="2" actId="20577"/>
      <pc:docMkLst>
        <pc:docMk/>
      </pc:docMkLst>
      <pc:sldChg chg="modSp">
        <pc:chgData name="Arpit Sehgal" userId="f004882aa4667115" providerId="Windows Live" clId="Web-{46C8FF0D-3E14-4A51-B270-7C86D6C2F684}" dt="2024-10-18T14:59:14.766" v="2" actId="20577"/>
        <pc:sldMkLst>
          <pc:docMk/>
          <pc:sldMk cId="1045289063" sldId="1794"/>
        </pc:sldMkLst>
      </pc:sldChg>
      <pc:sldChg chg="modSp">
        <pc:chgData name="Arpit Sehgal" userId="f004882aa4667115" providerId="Windows Live" clId="Web-{46C8FF0D-3E14-4A51-B270-7C86D6C2F684}" dt="2024-10-18T14:58:31.843" v="0" actId="20577"/>
        <pc:sldMkLst>
          <pc:docMk/>
          <pc:sldMk cId="190021495" sldId="1813"/>
        </pc:sldMkLst>
        <pc:spChg chg="mod">
          <ac:chgData name="Arpit Sehgal" userId="f004882aa4667115" providerId="Windows Live" clId="Web-{46C8FF0D-3E14-4A51-B270-7C86D6C2F684}" dt="2024-10-18T14:58:31.843" v="0" actId="20577"/>
          <ac:spMkLst>
            <pc:docMk/>
            <pc:sldMk cId="190021495" sldId="1813"/>
            <ac:spMk id="3" creationId="{E33D348E-4F05-EB4E-A6D8-D319B7089642}"/>
          </ac:spMkLst>
        </pc:spChg>
      </pc:sldChg>
    </pc:docChg>
  </pc:docChgLst>
  <pc:docChgLst>
    <pc:chgData name="Insha Ahmed" userId="e66d2f0dd335ece8" providerId="Windows Live" clId="Web-{2618E15A-A8D5-A1D4-4723-E183E3DC5CFE}"/>
    <pc:docChg chg="delSld modSection">
      <pc:chgData name="Insha Ahmed" userId="e66d2f0dd335ece8" providerId="Windows Live" clId="Web-{2618E15A-A8D5-A1D4-4723-E183E3DC5CFE}" dt="2024-09-30T12:11:34.189" v="0"/>
      <pc:docMkLst>
        <pc:docMk/>
      </pc:docMkLst>
      <pc:sldChg chg="del">
        <pc:chgData name="Insha Ahmed" userId="e66d2f0dd335ece8" providerId="Windows Live" clId="Web-{2618E15A-A8D5-A1D4-4723-E183E3DC5CFE}" dt="2024-09-30T12:11:34.189" v="0"/>
        <pc:sldMkLst>
          <pc:docMk/>
          <pc:sldMk cId="4164996602" sldId="1871"/>
        </pc:sldMkLst>
      </pc:sldChg>
    </pc:docChg>
  </pc:docChgLst>
  <pc:docChgLst>
    <pc:chgData name="udit narayana" userId="a6382a2cc5a5dea1" providerId="Windows Live" clId="Web-{26257A8E-A743-46B0-9E08-A4A0920CDB60}"/>
    <pc:docChg chg="addSld delSld modSld modSection">
      <pc:chgData name="udit narayana" userId="a6382a2cc5a5dea1" providerId="Windows Live" clId="Web-{26257A8E-A743-46B0-9E08-A4A0920CDB60}" dt="2024-09-26T15:54:29.904" v="34" actId="14100"/>
      <pc:docMkLst>
        <pc:docMk/>
      </pc:docMkLst>
      <pc:sldChg chg="add del">
        <pc:chgData name="udit narayana" userId="a6382a2cc5a5dea1" providerId="Windows Live" clId="Web-{26257A8E-A743-46B0-9E08-A4A0920CDB60}" dt="2024-09-26T15:47:49.325" v="1"/>
        <pc:sldMkLst>
          <pc:docMk/>
          <pc:sldMk cId="3303765651" sldId="1560"/>
        </pc:sldMkLst>
      </pc:sldChg>
      <pc:sldChg chg="add del">
        <pc:chgData name="udit narayana" userId="a6382a2cc5a5dea1" providerId="Windows Live" clId="Web-{26257A8E-A743-46B0-9E08-A4A0920CDB60}" dt="2024-09-26T15:50:29.716" v="5"/>
        <pc:sldMkLst>
          <pc:docMk/>
          <pc:sldMk cId="2211964987" sldId="1563"/>
        </pc:sldMkLst>
      </pc:sldChg>
      <pc:sldChg chg="add del">
        <pc:chgData name="udit narayana" userId="a6382a2cc5a5dea1" providerId="Windows Live" clId="Web-{26257A8E-A743-46B0-9E08-A4A0920CDB60}" dt="2024-09-26T15:50:48.653" v="7"/>
        <pc:sldMkLst>
          <pc:docMk/>
          <pc:sldMk cId="1938676457" sldId="1564"/>
        </pc:sldMkLst>
      </pc:sldChg>
      <pc:sldChg chg="add del">
        <pc:chgData name="udit narayana" userId="a6382a2cc5a5dea1" providerId="Windows Live" clId="Web-{26257A8E-A743-46B0-9E08-A4A0920CDB60}" dt="2024-09-26T15:51:18.294" v="9"/>
        <pc:sldMkLst>
          <pc:docMk/>
          <pc:sldMk cId="1145579872" sldId="1565"/>
        </pc:sldMkLst>
      </pc:sldChg>
      <pc:sldChg chg="add del">
        <pc:chgData name="udit narayana" userId="a6382a2cc5a5dea1" providerId="Windows Live" clId="Web-{26257A8E-A743-46B0-9E08-A4A0920CDB60}" dt="2024-09-26T15:51:28.029" v="11"/>
        <pc:sldMkLst>
          <pc:docMk/>
          <pc:sldMk cId="4197837719" sldId="1566"/>
        </pc:sldMkLst>
      </pc:sldChg>
      <pc:sldChg chg="add replId">
        <pc:chgData name="udit narayana" userId="a6382a2cc5a5dea1" providerId="Windows Live" clId="Web-{26257A8E-A743-46B0-9E08-A4A0920CDB60}" dt="2024-09-26T15:50:02.310" v="2"/>
        <pc:sldMkLst>
          <pc:docMk/>
          <pc:sldMk cId="2785345308" sldId="1816"/>
        </pc:sldMkLst>
      </pc:sldChg>
      <pc:sldChg chg="addSp delSp modSp new mod modClrScheme chgLayout">
        <pc:chgData name="udit narayana" userId="a6382a2cc5a5dea1" providerId="Windows Live" clId="Web-{26257A8E-A743-46B0-9E08-A4A0920CDB60}" dt="2024-09-26T15:54:29.904" v="34" actId="14100"/>
        <pc:sldMkLst>
          <pc:docMk/>
          <pc:sldMk cId="2021173303" sldId="1817"/>
        </pc:sldMkLst>
      </pc:sldChg>
    </pc:docChg>
  </pc:docChgLst>
  <pc:docChgLst>
    <pc:chgData name="nirajthakurxyz0933@outlook.com" userId="5de401e978417caa" providerId="Windows Live" clId="Web-{14187437-CA09-49A2-723D-847AD8DA12FA}"/>
    <pc:docChg chg="modSld">
      <pc:chgData name="nirajthakurxyz0933@outlook.com" userId="5de401e978417caa" providerId="Windows Live" clId="Web-{14187437-CA09-49A2-723D-847AD8DA12FA}" dt="2024-09-22T17:53:40.043" v="31" actId="14100"/>
      <pc:docMkLst>
        <pc:docMk/>
      </pc:docMkLst>
      <pc:sldChg chg="modSp">
        <pc:chgData name="nirajthakurxyz0933@outlook.com" userId="5de401e978417caa" providerId="Windows Live" clId="Web-{14187437-CA09-49A2-723D-847AD8DA12FA}" dt="2024-09-22T17:53:40.043" v="31" actId="14100"/>
        <pc:sldMkLst>
          <pc:docMk/>
          <pc:sldMk cId="1423757942" sldId="1753"/>
        </pc:sldMkLst>
      </pc:sldChg>
    </pc:docChg>
  </pc:docChgLst>
  <pc:docChgLst>
    <pc:chgData name="nirajthakurxyz0933@outlook.com" userId="5de401e978417caa" providerId="Windows Live" clId="Web-{4A495996-799F-77B6-18B4-10C45E101867}"/>
    <pc:docChg chg="modSld">
      <pc:chgData name="nirajthakurxyz0933@outlook.com" userId="5de401e978417caa" providerId="Windows Live" clId="Web-{4A495996-799F-77B6-18B4-10C45E101867}" dt="2024-09-17T07:06:40.500" v="50" actId="14100"/>
      <pc:docMkLst>
        <pc:docMk/>
      </pc:docMkLst>
      <pc:sldChg chg="modSp">
        <pc:chgData name="nirajthakurxyz0933@outlook.com" userId="5de401e978417caa" providerId="Windows Live" clId="Web-{4A495996-799F-77B6-18B4-10C45E101867}" dt="2024-09-17T07:06:40.500" v="50" actId="14100"/>
        <pc:sldMkLst>
          <pc:docMk/>
          <pc:sldMk cId="301441425" sldId="1461"/>
        </pc:sldMkLst>
      </pc:sldChg>
      <pc:sldChg chg="modSp">
        <pc:chgData name="nirajthakurxyz0933@outlook.com" userId="5de401e978417caa" providerId="Windows Live" clId="Web-{4A495996-799F-77B6-18B4-10C45E101867}" dt="2024-09-17T07:03:34.728" v="23" actId="20577"/>
        <pc:sldMkLst>
          <pc:docMk/>
          <pc:sldMk cId="4089727758" sldId="1462"/>
        </pc:sldMkLst>
      </pc:sldChg>
    </pc:docChg>
  </pc:docChgLst>
  <pc:docChgLst>
    <pc:chgData name="Prabhjot Singh" userId="a695ec22ab1f4445" providerId="Windows Live" clId="Web-{B96AB97B-810F-4D3F-8AF4-A029554DEF48}"/>
    <pc:docChg chg="addSld delSld modSld modSection">
      <pc:chgData name="Prabhjot Singh" userId="a695ec22ab1f4445" providerId="Windows Live" clId="Web-{B96AB97B-810F-4D3F-8AF4-A029554DEF48}" dt="2024-10-21T11:48:15.440" v="329"/>
      <pc:docMkLst>
        <pc:docMk/>
      </pc:docMkLst>
      <pc:sldChg chg="modSp">
        <pc:chgData name="Prabhjot Singh" userId="a695ec22ab1f4445" providerId="Windows Live" clId="Web-{B96AB97B-810F-4D3F-8AF4-A029554DEF48}" dt="2024-10-21T11:28:12.343" v="216" actId="20577"/>
        <pc:sldMkLst>
          <pc:docMk/>
          <pc:sldMk cId="2975386491" sldId="1764"/>
        </pc:sldMkLst>
        <pc:spChg chg="mod">
          <ac:chgData name="Prabhjot Singh" userId="a695ec22ab1f4445" providerId="Windows Live" clId="Web-{B96AB97B-810F-4D3F-8AF4-A029554DEF48}" dt="2024-10-21T11:28:12.343" v="216" actId="20577"/>
          <ac:spMkLst>
            <pc:docMk/>
            <pc:sldMk cId="2975386491" sldId="1764"/>
            <ac:spMk id="2" creationId="{3E0A1315-0F43-4912-136B-8B744D3B4621}"/>
          </ac:spMkLst>
        </pc:spChg>
      </pc:sldChg>
      <pc:sldChg chg="del">
        <pc:chgData name="Prabhjot Singh" userId="a695ec22ab1f4445" providerId="Windows Live" clId="Web-{B96AB97B-810F-4D3F-8AF4-A029554DEF48}" dt="2024-10-21T11:06:27.494" v="0"/>
        <pc:sldMkLst>
          <pc:docMk/>
          <pc:sldMk cId="4123085851" sldId="1769"/>
        </pc:sldMkLst>
      </pc:sldChg>
      <pc:sldChg chg="modSp">
        <pc:chgData name="Prabhjot Singh" userId="a695ec22ab1f4445" providerId="Windows Live" clId="Web-{B96AB97B-810F-4D3F-8AF4-A029554DEF48}" dt="2024-10-21T11:06:58.182" v="5" actId="14100"/>
        <pc:sldMkLst>
          <pc:docMk/>
          <pc:sldMk cId="2828902379" sldId="1771"/>
        </pc:sldMkLst>
        <pc:spChg chg="mod">
          <ac:chgData name="Prabhjot Singh" userId="a695ec22ab1f4445" providerId="Windows Live" clId="Web-{B96AB97B-810F-4D3F-8AF4-A029554DEF48}" dt="2024-10-21T11:06:58.182" v="5" actId="14100"/>
          <ac:spMkLst>
            <pc:docMk/>
            <pc:sldMk cId="2828902379" sldId="1771"/>
            <ac:spMk id="2" creationId="{3E0A1315-0F43-4912-136B-8B744D3B4621}"/>
          </ac:spMkLst>
        </pc:spChg>
      </pc:sldChg>
      <pc:sldChg chg="modSp">
        <pc:chgData name="Prabhjot Singh" userId="a695ec22ab1f4445" providerId="Windows Live" clId="Web-{B96AB97B-810F-4D3F-8AF4-A029554DEF48}" dt="2024-10-21T11:08:26.857" v="9" actId="20577"/>
        <pc:sldMkLst>
          <pc:docMk/>
          <pc:sldMk cId="2330856060" sldId="1780"/>
        </pc:sldMkLst>
        <pc:spChg chg="mod">
          <ac:chgData name="Prabhjot Singh" userId="a695ec22ab1f4445" providerId="Windows Live" clId="Web-{B96AB97B-810F-4D3F-8AF4-A029554DEF48}" dt="2024-10-21T11:08:26.857" v="9" actId="20577"/>
          <ac:spMkLst>
            <pc:docMk/>
            <pc:sldMk cId="2330856060" sldId="1780"/>
            <ac:spMk id="2" creationId="{98D1676B-73A3-8A3C-A0B4-5410CE8F25CE}"/>
          </ac:spMkLst>
        </pc:spChg>
      </pc:sldChg>
      <pc:sldChg chg="add del">
        <pc:chgData name="Prabhjot Singh" userId="a695ec22ab1f4445" providerId="Windows Live" clId="Web-{B96AB97B-810F-4D3F-8AF4-A029554DEF48}" dt="2024-10-21T11:48:15.393" v="322"/>
        <pc:sldMkLst>
          <pc:docMk/>
          <pc:sldMk cId="3590975169" sldId="1821"/>
        </pc:sldMkLst>
      </pc:sldChg>
      <pc:sldChg chg="add del">
        <pc:chgData name="Prabhjot Singh" userId="a695ec22ab1f4445" providerId="Windows Live" clId="Web-{B96AB97B-810F-4D3F-8AF4-A029554DEF48}" dt="2024-10-21T11:48:15.393" v="323"/>
        <pc:sldMkLst>
          <pc:docMk/>
          <pc:sldMk cId="2339545459" sldId="1822"/>
        </pc:sldMkLst>
      </pc:sldChg>
      <pc:sldChg chg="add del">
        <pc:chgData name="Prabhjot Singh" userId="a695ec22ab1f4445" providerId="Windows Live" clId="Web-{B96AB97B-810F-4D3F-8AF4-A029554DEF48}" dt="2024-10-21T11:48:15.409" v="324"/>
        <pc:sldMkLst>
          <pc:docMk/>
          <pc:sldMk cId="4259175286" sldId="1823"/>
        </pc:sldMkLst>
      </pc:sldChg>
      <pc:sldChg chg="add del">
        <pc:chgData name="Prabhjot Singh" userId="a695ec22ab1f4445" providerId="Windows Live" clId="Web-{B96AB97B-810F-4D3F-8AF4-A029554DEF48}" dt="2024-10-21T11:48:15.409" v="325"/>
        <pc:sldMkLst>
          <pc:docMk/>
          <pc:sldMk cId="82470499" sldId="1824"/>
        </pc:sldMkLst>
      </pc:sldChg>
      <pc:sldChg chg="add del">
        <pc:chgData name="Prabhjot Singh" userId="a695ec22ab1f4445" providerId="Windows Live" clId="Web-{B96AB97B-810F-4D3F-8AF4-A029554DEF48}" dt="2024-10-21T11:48:15.409" v="326"/>
        <pc:sldMkLst>
          <pc:docMk/>
          <pc:sldMk cId="4229262125" sldId="1825"/>
        </pc:sldMkLst>
      </pc:sldChg>
      <pc:sldChg chg="add del">
        <pc:chgData name="Prabhjot Singh" userId="a695ec22ab1f4445" providerId="Windows Live" clId="Web-{B96AB97B-810F-4D3F-8AF4-A029554DEF48}" dt="2024-10-21T11:48:15.425" v="327"/>
        <pc:sldMkLst>
          <pc:docMk/>
          <pc:sldMk cId="3676663497" sldId="1826"/>
        </pc:sldMkLst>
      </pc:sldChg>
      <pc:sldChg chg="modSp add del">
        <pc:chgData name="Prabhjot Singh" userId="a695ec22ab1f4445" providerId="Windows Live" clId="Web-{B96AB97B-810F-4D3F-8AF4-A029554DEF48}" dt="2024-10-21T11:48:15.425" v="328"/>
        <pc:sldMkLst>
          <pc:docMk/>
          <pc:sldMk cId="2459015770" sldId="1827"/>
        </pc:sldMkLst>
        <pc:spChg chg="mod">
          <ac:chgData name="Prabhjot Singh" userId="a695ec22ab1f4445" providerId="Windows Live" clId="Web-{B96AB97B-810F-4D3F-8AF4-A029554DEF48}" dt="2024-10-21T11:20:08.064" v="146" actId="14100"/>
          <ac:spMkLst>
            <pc:docMk/>
            <pc:sldMk cId="2459015770" sldId="1827"/>
            <ac:spMk id="2" creationId="{0DCAD79F-CF0C-4ADB-0DEA-6DC6580BBE93}"/>
          </ac:spMkLst>
        </pc:spChg>
        <pc:picChg chg="mod">
          <ac:chgData name="Prabhjot Singh" userId="a695ec22ab1f4445" providerId="Windows Live" clId="Web-{B96AB97B-810F-4D3F-8AF4-A029554DEF48}" dt="2024-10-21T11:20:12.783" v="147" actId="14100"/>
          <ac:picMkLst>
            <pc:docMk/>
            <pc:sldMk cId="2459015770" sldId="1827"/>
            <ac:picMk id="4" creationId="{E2BBD361-A494-297A-8445-827B35B394C3}"/>
          </ac:picMkLst>
        </pc:picChg>
      </pc:sldChg>
      <pc:sldChg chg="modSp add del">
        <pc:chgData name="Prabhjot Singh" userId="a695ec22ab1f4445" providerId="Windows Live" clId="Web-{B96AB97B-810F-4D3F-8AF4-A029554DEF48}" dt="2024-10-21T11:48:15.440" v="329"/>
        <pc:sldMkLst>
          <pc:docMk/>
          <pc:sldMk cId="1722367349" sldId="1828"/>
        </pc:sldMkLst>
        <pc:spChg chg="mod">
          <ac:chgData name="Prabhjot Singh" userId="a695ec22ab1f4445" providerId="Windows Live" clId="Web-{B96AB97B-810F-4D3F-8AF4-A029554DEF48}" dt="2024-10-21T11:23:17.569" v="189" actId="14100"/>
          <ac:spMkLst>
            <pc:docMk/>
            <pc:sldMk cId="1722367349" sldId="1828"/>
            <ac:spMk id="2" creationId="{ED3FDF16-AEEC-FFC4-1965-A7849C21C06C}"/>
          </ac:spMkLst>
        </pc:spChg>
        <pc:picChg chg="mod">
          <ac:chgData name="Prabhjot Singh" userId="a695ec22ab1f4445" providerId="Windows Live" clId="Web-{B96AB97B-810F-4D3F-8AF4-A029554DEF48}" dt="2024-10-21T11:23:25.445" v="190" actId="14100"/>
          <ac:picMkLst>
            <pc:docMk/>
            <pc:sldMk cId="1722367349" sldId="1828"/>
            <ac:picMk id="4" creationId="{16910723-1D23-4EAE-FBF5-27F8DD97E987}"/>
          </ac:picMkLst>
        </pc:picChg>
      </pc:sldChg>
      <pc:sldChg chg="modSp add del">
        <pc:chgData name="Prabhjot Singh" userId="a695ec22ab1f4445" providerId="Windows Live" clId="Web-{B96AB97B-810F-4D3F-8AF4-A029554DEF48}" dt="2024-10-21T11:45:36.233" v="307"/>
        <pc:sldMkLst>
          <pc:docMk/>
          <pc:sldMk cId="2200289741" sldId="1829"/>
        </pc:sldMkLst>
        <pc:spChg chg="mod">
          <ac:chgData name="Prabhjot Singh" userId="a695ec22ab1f4445" providerId="Windows Live" clId="Web-{B96AB97B-810F-4D3F-8AF4-A029554DEF48}" dt="2024-10-21T11:30:12.113" v="224" actId="14100"/>
          <ac:spMkLst>
            <pc:docMk/>
            <pc:sldMk cId="2200289741" sldId="1829"/>
            <ac:spMk id="2" creationId="{4F3310EA-55E0-7AD0-4FAC-5E7DFA7CA9BF}"/>
          </ac:spMkLst>
        </pc:spChg>
        <pc:picChg chg="mod">
          <ac:chgData name="Prabhjot Singh" userId="a695ec22ab1f4445" providerId="Windows Live" clId="Web-{B96AB97B-810F-4D3F-8AF4-A029554DEF48}" dt="2024-10-21T11:30:04.909" v="222" actId="14100"/>
          <ac:picMkLst>
            <pc:docMk/>
            <pc:sldMk cId="2200289741" sldId="1829"/>
            <ac:picMk id="4" creationId="{F4D815DE-0200-662B-D912-D35DD67B2632}"/>
          </ac:picMkLst>
        </pc:picChg>
      </pc:sldChg>
      <pc:sldChg chg="modSp add del">
        <pc:chgData name="Prabhjot Singh" userId="a695ec22ab1f4445" providerId="Windows Live" clId="Web-{B96AB97B-810F-4D3F-8AF4-A029554DEF48}" dt="2024-10-21T11:45:36.248" v="308"/>
        <pc:sldMkLst>
          <pc:docMk/>
          <pc:sldMk cId="2940797916" sldId="1830"/>
        </pc:sldMkLst>
        <pc:spChg chg="mod">
          <ac:chgData name="Prabhjot Singh" userId="a695ec22ab1f4445" providerId="Windows Live" clId="Web-{B96AB97B-810F-4D3F-8AF4-A029554DEF48}" dt="2024-10-21T11:33:07.305" v="266" actId="14100"/>
          <ac:spMkLst>
            <pc:docMk/>
            <pc:sldMk cId="2940797916" sldId="1830"/>
            <ac:spMk id="2" creationId="{9135B08E-C9F3-09A2-025B-2E1BE4193E5A}"/>
          </ac:spMkLst>
        </pc:spChg>
        <pc:spChg chg="mod">
          <ac:chgData name="Prabhjot Singh" userId="a695ec22ab1f4445" providerId="Windows Live" clId="Web-{B96AB97B-810F-4D3F-8AF4-A029554DEF48}" dt="2024-10-21T11:33:23.790" v="270" actId="14100"/>
          <ac:spMkLst>
            <pc:docMk/>
            <pc:sldMk cId="2940797916" sldId="1830"/>
            <ac:spMk id="3" creationId="{44AFC815-3537-25CA-147E-14AA3774308C}"/>
          </ac:spMkLst>
        </pc:spChg>
        <pc:picChg chg="mod">
          <ac:chgData name="Prabhjot Singh" userId="a695ec22ab1f4445" providerId="Windows Live" clId="Web-{B96AB97B-810F-4D3F-8AF4-A029554DEF48}" dt="2024-10-21T11:33:16.930" v="268" actId="14100"/>
          <ac:picMkLst>
            <pc:docMk/>
            <pc:sldMk cId="2940797916" sldId="1830"/>
            <ac:picMk id="4" creationId="{554A7BF6-94C6-A8FE-C1D7-7FC347414A7D}"/>
          </ac:picMkLst>
        </pc:picChg>
      </pc:sldChg>
      <pc:sldChg chg="modSp add del">
        <pc:chgData name="Prabhjot Singh" userId="a695ec22ab1f4445" providerId="Windows Live" clId="Web-{B96AB97B-810F-4D3F-8AF4-A029554DEF48}" dt="2024-10-21T11:45:36.248" v="309"/>
        <pc:sldMkLst>
          <pc:docMk/>
          <pc:sldMk cId="3661401629" sldId="1831"/>
        </pc:sldMkLst>
        <pc:spChg chg="mod">
          <ac:chgData name="Prabhjot Singh" userId="a695ec22ab1f4445" providerId="Windows Live" clId="Web-{B96AB97B-810F-4D3F-8AF4-A029554DEF48}" dt="2024-10-21T11:36:00.372" v="280" actId="20577"/>
          <ac:spMkLst>
            <pc:docMk/>
            <pc:sldMk cId="3661401629" sldId="1831"/>
            <ac:spMk id="2" creationId="{DDEFADAC-F079-EF20-00BC-E71C6C01F6AB}"/>
          </ac:spMkLst>
        </pc:spChg>
        <pc:picChg chg="mod">
          <ac:chgData name="Prabhjot Singh" userId="a695ec22ab1f4445" providerId="Windows Live" clId="Web-{B96AB97B-810F-4D3F-8AF4-A029554DEF48}" dt="2024-10-21T11:33:57.759" v="273" actId="14100"/>
          <ac:picMkLst>
            <pc:docMk/>
            <pc:sldMk cId="3661401629" sldId="1831"/>
            <ac:picMk id="4" creationId="{06B5FB45-EF5A-0CC8-FFC9-17F56E06974C}"/>
          </ac:picMkLst>
        </pc:picChg>
      </pc:sldChg>
      <pc:sldChg chg="modSp add del">
        <pc:chgData name="Prabhjot Singh" userId="a695ec22ab1f4445" providerId="Windows Live" clId="Web-{B96AB97B-810F-4D3F-8AF4-A029554DEF48}" dt="2024-10-21T11:45:36.264" v="310"/>
        <pc:sldMkLst>
          <pc:docMk/>
          <pc:sldMk cId="2113487185" sldId="1832"/>
        </pc:sldMkLst>
        <pc:spChg chg="mod">
          <ac:chgData name="Prabhjot Singh" userId="a695ec22ab1f4445" providerId="Windows Live" clId="Web-{B96AB97B-810F-4D3F-8AF4-A029554DEF48}" dt="2024-10-21T11:39:11.581" v="286" actId="14100"/>
          <ac:spMkLst>
            <pc:docMk/>
            <pc:sldMk cId="2113487185" sldId="1832"/>
            <ac:spMk id="2" creationId="{0BF78594-9E48-B0EA-17FF-64BA4C992270}"/>
          </ac:spMkLst>
        </pc:spChg>
        <pc:picChg chg="mod">
          <ac:chgData name="Prabhjot Singh" userId="a695ec22ab1f4445" providerId="Windows Live" clId="Web-{B96AB97B-810F-4D3F-8AF4-A029554DEF48}" dt="2024-10-21T11:39:16.269" v="287" actId="14100"/>
          <ac:picMkLst>
            <pc:docMk/>
            <pc:sldMk cId="2113487185" sldId="1832"/>
            <ac:picMk id="4" creationId="{B2E0C266-32DC-A5E8-C827-0DB40929428A}"/>
          </ac:picMkLst>
        </pc:picChg>
      </pc:sldChg>
      <pc:sldChg chg="modSp add del">
        <pc:chgData name="Prabhjot Singh" userId="a695ec22ab1f4445" providerId="Windows Live" clId="Web-{B96AB97B-810F-4D3F-8AF4-A029554DEF48}" dt="2024-10-21T11:45:36.264" v="311"/>
        <pc:sldMkLst>
          <pc:docMk/>
          <pc:sldMk cId="1103594628" sldId="1833"/>
        </pc:sldMkLst>
        <pc:spChg chg="mod">
          <ac:chgData name="Prabhjot Singh" userId="a695ec22ab1f4445" providerId="Windows Live" clId="Web-{B96AB97B-810F-4D3F-8AF4-A029554DEF48}" dt="2024-10-21T11:40:00.660" v="292" actId="14100"/>
          <ac:spMkLst>
            <pc:docMk/>
            <pc:sldMk cId="1103594628" sldId="1833"/>
            <ac:spMk id="2" creationId="{FE30B4B3-92FF-FC2A-F819-F0139D0B495F}"/>
          </ac:spMkLst>
        </pc:spChg>
        <pc:picChg chg="mod">
          <ac:chgData name="Prabhjot Singh" userId="a695ec22ab1f4445" providerId="Windows Live" clId="Web-{B96AB97B-810F-4D3F-8AF4-A029554DEF48}" dt="2024-10-21T11:40:05.551" v="293" actId="14100"/>
          <ac:picMkLst>
            <pc:docMk/>
            <pc:sldMk cId="1103594628" sldId="1833"/>
            <ac:picMk id="4" creationId="{6CDD97CA-16B8-2180-FC62-94115C19F34A}"/>
          </ac:picMkLst>
        </pc:picChg>
      </pc:sldChg>
      <pc:sldChg chg="modSp add del">
        <pc:chgData name="Prabhjot Singh" userId="a695ec22ab1f4445" providerId="Windows Live" clId="Web-{B96AB97B-810F-4D3F-8AF4-A029554DEF48}" dt="2024-10-21T11:45:36.264" v="312"/>
        <pc:sldMkLst>
          <pc:docMk/>
          <pc:sldMk cId="4206188515" sldId="1834"/>
        </pc:sldMkLst>
        <pc:spChg chg="mod">
          <ac:chgData name="Prabhjot Singh" userId="a695ec22ab1f4445" providerId="Windows Live" clId="Web-{B96AB97B-810F-4D3F-8AF4-A029554DEF48}" dt="2024-10-21T11:44:16.824" v="300" actId="14100"/>
          <ac:spMkLst>
            <pc:docMk/>
            <pc:sldMk cId="4206188515" sldId="1834"/>
            <ac:spMk id="2" creationId="{D606EAF1-D5B3-7561-DF54-ED1D8BA251BD}"/>
          </ac:spMkLst>
        </pc:spChg>
        <pc:picChg chg="mod">
          <ac:chgData name="Prabhjot Singh" userId="a695ec22ab1f4445" providerId="Windows Live" clId="Web-{B96AB97B-810F-4D3F-8AF4-A029554DEF48}" dt="2024-10-21T11:43:56.417" v="296" actId="14100"/>
          <ac:picMkLst>
            <pc:docMk/>
            <pc:sldMk cId="4206188515" sldId="1834"/>
            <ac:picMk id="4" creationId="{3300CA4E-EA08-FBBD-89A4-5A3E9B9DC975}"/>
          </ac:picMkLst>
        </pc:picChg>
      </pc:sldChg>
      <pc:sldChg chg="modSp new del">
        <pc:chgData name="Prabhjot Singh" userId="a695ec22ab1f4445" providerId="Windows Live" clId="Web-{B96AB97B-810F-4D3F-8AF4-A029554DEF48}" dt="2024-10-21T11:47:42.955" v="313"/>
        <pc:sldMkLst>
          <pc:docMk/>
          <pc:sldMk cId="2361243327" sldId="1886"/>
        </pc:sldMkLst>
        <pc:spChg chg="mod">
          <ac:chgData name="Prabhjot Singh" userId="a695ec22ab1f4445" providerId="Windows Live" clId="Web-{B96AB97B-810F-4D3F-8AF4-A029554DEF48}" dt="2024-10-21T11:25:23.557" v="215" actId="20577"/>
          <ac:spMkLst>
            <pc:docMk/>
            <pc:sldMk cId="2361243327" sldId="1886"/>
            <ac:spMk id="2" creationId="{D83A5AFF-DD8F-B364-4D2A-A7A3E9E51997}"/>
          </ac:spMkLst>
        </pc:spChg>
        <pc:spChg chg="mod">
          <ac:chgData name="Prabhjot Singh" userId="a695ec22ab1f4445" providerId="Windows Live" clId="Web-{B96AB97B-810F-4D3F-8AF4-A029554DEF48}" dt="2024-10-21T11:25:11.854" v="209" actId="20577"/>
          <ac:spMkLst>
            <pc:docMk/>
            <pc:sldMk cId="2361243327" sldId="1886"/>
            <ac:spMk id="3" creationId="{E695341C-B80D-407C-EA7C-8A14199A7EF1}"/>
          </ac:spMkLst>
        </pc:spChg>
      </pc:sldChg>
    </pc:docChg>
  </pc:docChgLst>
  <pc:docChgLst>
    <pc:chgData name="Faizan Karim" userId="48c8ba92fda0d8b0" providerId="Windows Live" clId="Web-{2CFD04D6-6327-D41B-7FBC-B821044CECEF}"/>
    <pc:docChg chg="addSld delSld modSld modSection">
      <pc:chgData name="Faizan Karim" userId="48c8ba92fda0d8b0" providerId="Windows Live" clId="Web-{2CFD04D6-6327-D41B-7FBC-B821044CECEF}" dt="2024-09-19T18:27:46.568" v="2"/>
      <pc:docMkLst>
        <pc:docMk/>
      </pc:docMkLst>
      <pc:sldChg chg="new del mod modClrScheme chgLayout">
        <pc:chgData name="Faizan Karim" userId="48c8ba92fda0d8b0" providerId="Windows Live" clId="Web-{2CFD04D6-6327-D41B-7FBC-B821044CECEF}" dt="2024-09-19T18:27:46.568" v="2"/>
        <pc:sldMkLst>
          <pc:docMk/>
          <pc:sldMk cId="1678189550" sldId="1755"/>
        </pc:sldMkLst>
      </pc:sldChg>
    </pc:docChg>
  </pc:docChgLst>
  <pc:docChgLst>
    <pc:chgData name="Insha Ahmed" userId="e66d2f0dd335ece8" providerId="Windows Live" clId="Web-{2C494524-2BD9-4B2A-B34A-338CD9A7ED01}"/>
    <pc:docChg chg="modSld">
      <pc:chgData name="Insha Ahmed" userId="e66d2f0dd335ece8" providerId="Windows Live" clId="Web-{2C494524-2BD9-4B2A-B34A-338CD9A7ED01}" dt="2024-09-29T11:57:43.126" v="9" actId="1076"/>
      <pc:docMkLst>
        <pc:docMk/>
      </pc:docMkLst>
      <pc:sldChg chg="modSp">
        <pc:chgData name="Insha Ahmed" userId="e66d2f0dd335ece8" providerId="Windows Live" clId="Web-{2C494524-2BD9-4B2A-B34A-338CD9A7ED01}" dt="2024-09-29T11:57:43.126" v="9" actId="1076"/>
        <pc:sldMkLst>
          <pc:docMk/>
          <pc:sldMk cId="792022771" sldId="1849"/>
        </pc:sldMkLst>
      </pc:sldChg>
      <pc:sldChg chg="modSp">
        <pc:chgData name="Insha Ahmed" userId="e66d2f0dd335ece8" providerId="Windows Live" clId="Web-{2C494524-2BD9-4B2A-B34A-338CD9A7ED01}" dt="2024-09-29T11:56:57.157" v="3" actId="20577"/>
        <pc:sldMkLst>
          <pc:docMk/>
          <pc:sldMk cId="2662730055" sldId="1854"/>
        </pc:sldMkLst>
      </pc:sldChg>
    </pc:docChg>
  </pc:docChgLst>
  <pc:docChgLst>
    <pc:chgData name="Insha Ahmed" userId="e66d2f0dd335ece8" providerId="Windows Live" clId="Web-{0C32847B-37DD-4F3A-A3B9-28E45F62359C}"/>
    <pc:docChg chg="addSld delSld modSld modSection">
      <pc:chgData name="Insha Ahmed" userId="e66d2f0dd335ece8" providerId="Windows Live" clId="Web-{0C32847B-37DD-4F3A-A3B9-28E45F62359C}" dt="2024-09-14T13:15:12.997" v="254" actId="20577"/>
      <pc:docMkLst>
        <pc:docMk/>
      </pc:docMkLst>
      <pc:sldChg chg="modSp">
        <pc:chgData name="Insha Ahmed" userId="e66d2f0dd335ece8" providerId="Windows Live" clId="Web-{0C32847B-37DD-4F3A-A3B9-28E45F62359C}" dt="2024-09-14T13:14:36.324" v="247" actId="20577"/>
        <pc:sldMkLst>
          <pc:docMk/>
          <pc:sldMk cId="1102452413" sldId="1670"/>
        </pc:sldMkLst>
      </pc:sldChg>
      <pc:sldChg chg="delSp modSp add replId">
        <pc:chgData name="Insha Ahmed" userId="e66d2f0dd335ece8" providerId="Windows Live" clId="Web-{0C32847B-37DD-4F3A-A3B9-28E45F62359C}" dt="2024-09-14T10:33:00.653" v="59" actId="20577"/>
        <pc:sldMkLst>
          <pc:docMk/>
          <pc:sldMk cId="2921447199" sldId="1713"/>
        </pc:sldMkLst>
      </pc:sldChg>
      <pc:sldChg chg="add del replId">
        <pc:chgData name="Insha Ahmed" userId="e66d2f0dd335ece8" providerId="Windows Live" clId="Web-{0C32847B-37DD-4F3A-A3B9-28E45F62359C}" dt="2024-09-14T10:28:49.815" v="6"/>
        <pc:sldMkLst>
          <pc:docMk/>
          <pc:sldMk cId="336133230" sldId="1714"/>
        </pc:sldMkLst>
      </pc:sldChg>
      <pc:sldChg chg="modSp add replId">
        <pc:chgData name="Insha Ahmed" userId="e66d2f0dd335ece8" providerId="Windows Live" clId="Web-{0C32847B-37DD-4F3A-A3B9-28E45F62359C}" dt="2024-09-14T13:15:12.997" v="254" actId="20577"/>
        <pc:sldMkLst>
          <pc:docMk/>
          <pc:sldMk cId="792716949" sldId="1714"/>
        </pc:sldMkLst>
      </pc:sldChg>
      <pc:sldChg chg="modSp add replId">
        <pc:chgData name="Insha Ahmed" userId="e66d2f0dd335ece8" providerId="Windows Live" clId="Web-{0C32847B-37DD-4F3A-A3B9-28E45F62359C}" dt="2024-09-14T13:15:00.403" v="250" actId="20577"/>
        <pc:sldMkLst>
          <pc:docMk/>
          <pc:sldMk cId="1756194856" sldId="1715"/>
        </pc:sldMkLst>
      </pc:sldChg>
      <pc:sldChg chg="modSp add replId">
        <pc:chgData name="Insha Ahmed" userId="e66d2f0dd335ece8" providerId="Windows Live" clId="Web-{0C32847B-37DD-4F3A-A3B9-28E45F62359C}" dt="2024-09-14T12:02:59.769" v="220" actId="20577"/>
        <pc:sldMkLst>
          <pc:docMk/>
          <pc:sldMk cId="781728038" sldId="1716"/>
        </pc:sldMkLst>
      </pc:sldChg>
      <pc:sldChg chg="modSp add del replId">
        <pc:chgData name="Insha Ahmed" userId="e66d2f0dd335ece8" providerId="Windows Live" clId="Web-{0C32847B-37DD-4F3A-A3B9-28E45F62359C}" dt="2024-09-14T11:25:22.448" v="100"/>
        <pc:sldMkLst>
          <pc:docMk/>
          <pc:sldMk cId="2484546675" sldId="1716"/>
        </pc:sldMkLst>
      </pc:sldChg>
      <pc:sldChg chg="addSp delSp modSp add replId">
        <pc:chgData name="Insha Ahmed" userId="e66d2f0dd335ece8" providerId="Windows Live" clId="Web-{0C32847B-37DD-4F3A-A3B9-28E45F62359C}" dt="2024-09-14T12:05:13.351" v="236" actId="20577"/>
        <pc:sldMkLst>
          <pc:docMk/>
          <pc:sldMk cId="1539010157" sldId="1717"/>
        </pc:sldMkLst>
      </pc:sldChg>
      <pc:sldChg chg="modSp add del replId">
        <pc:chgData name="Insha Ahmed" userId="e66d2f0dd335ece8" providerId="Windows Live" clId="Web-{0C32847B-37DD-4F3A-A3B9-28E45F62359C}" dt="2024-09-14T11:25:25.354" v="101"/>
        <pc:sldMkLst>
          <pc:docMk/>
          <pc:sldMk cId="4054674868" sldId="1717"/>
        </pc:sldMkLst>
      </pc:sldChg>
      <pc:sldChg chg="modSp add replId">
        <pc:chgData name="Insha Ahmed" userId="e66d2f0dd335ece8" providerId="Windows Live" clId="Web-{0C32847B-37DD-4F3A-A3B9-28E45F62359C}" dt="2024-09-14T12:07:11.479" v="246"/>
        <pc:sldMkLst>
          <pc:docMk/>
          <pc:sldMk cId="2712950492" sldId="1718"/>
        </pc:sldMkLst>
      </pc:sldChg>
    </pc:docChg>
  </pc:docChgLst>
  <pc:docChgLst>
    <pc:chgData name="Faizan Karim" userId="48c8ba92fda0d8b0" providerId="Windows Live" clId="Web-{2348EAEA-B862-3D8A-C0BB-B165D03A0088}"/>
    <pc:docChg chg="modSld">
      <pc:chgData name="Faizan Karim" userId="48c8ba92fda0d8b0" providerId="Windows Live" clId="Web-{2348EAEA-B862-3D8A-C0BB-B165D03A0088}" dt="2024-09-19T15:03:08.006" v="7" actId="20577"/>
      <pc:docMkLst>
        <pc:docMk/>
      </pc:docMkLst>
      <pc:sldChg chg="modSp">
        <pc:chgData name="Faizan Karim" userId="48c8ba92fda0d8b0" providerId="Windows Live" clId="Web-{2348EAEA-B862-3D8A-C0BB-B165D03A0088}" dt="2024-09-19T15:03:08.006" v="7" actId="20577"/>
        <pc:sldMkLst>
          <pc:docMk/>
          <pc:sldMk cId="2075785154" sldId="1474"/>
        </pc:sldMkLst>
      </pc:sldChg>
      <pc:sldChg chg="modSp">
        <pc:chgData name="Faizan Karim" userId="48c8ba92fda0d8b0" providerId="Windows Live" clId="Web-{2348EAEA-B862-3D8A-C0BB-B165D03A0088}" dt="2024-09-19T14:59:09.813" v="3" actId="1076"/>
        <pc:sldMkLst>
          <pc:docMk/>
          <pc:sldMk cId="3705464070" sldId="1544"/>
        </pc:sldMkLst>
      </pc:sldChg>
    </pc:docChg>
  </pc:docChgLst>
  <pc:docChgLst>
    <pc:chgData name="Arpit Sehgal" userId="f004882aa4667115" providerId="Windows Live" clId="Web-{9F70BAB2-E750-42B6-B299-2F64E44E3060}"/>
    <pc:docChg chg="delSld modSection">
      <pc:chgData name="Arpit Sehgal" userId="f004882aa4667115" providerId="Windows Live" clId="Web-{9F70BAB2-E750-42B6-B299-2F64E44E3060}" dt="2024-10-22T02:54:57.204" v="4"/>
      <pc:docMkLst>
        <pc:docMk/>
      </pc:docMkLst>
      <pc:sldChg chg="del">
        <pc:chgData name="Arpit Sehgal" userId="f004882aa4667115" providerId="Windows Live" clId="Web-{9F70BAB2-E750-42B6-B299-2F64E44E3060}" dt="2024-10-22T02:53:39.499" v="0"/>
        <pc:sldMkLst>
          <pc:docMk/>
          <pc:sldMk cId="408738260" sldId="1870"/>
        </pc:sldMkLst>
      </pc:sldChg>
      <pc:sldChg chg="del">
        <pc:chgData name="Arpit Sehgal" userId="f004882aa4667115" providerId="Windows Live" clId="Web-{9F70BAB2-E750-42B6-B299-2F64E44E3060}" dt="2024-10-22T02:53:56.249" v="1"/>
        <pc:sldMkLst>
          <pc:docMk/>
          <pc:sldMk cId="106356090" sldId="1871"/>
        </pc:sldMkLst>
      </pc:sldChg>
      <pc:sldChg chg="del">
        <pc:chgData name="Arpit Sehgal" userId="f004882aa4667115" providerId="Windows Live" clId="Web-{9F70BAB2-E750-42B6-B299-2F64E44E3060}" dt="2024-10-22T02:54:14.640" v="2"/>
        <pc:sldMkLst>
          <pc:docMk/>
          <pc:sldMk cId="2074913974" sldId="1872"/>
        </pc:sldMkLst>
      </pc:sldChg>
      <pc:sldChg chg="del">
        <pc:chgData name="Arpit Sehgal" userId="f004882aa4667115" providerId="Windows Live" clId="Web-{9F70BAB2-E750-42B6-B299-2F64E44E3060}" dt="2024-10-22T02:54:44.860" v="3"/>
        <pc:sldMkLst>
          <pc:docMk/>
          <pc:sldMk cId="1349290137" sldId="1873"/>
        </pc:sldMkLst>
      </pc:sldChg>
      <pc:sldChg chg="del">
        <pc:chgData name="Arpit Sehgal" userId="f004882aa4667115" providerId="Windows Live" clId="Web-{9F70BAB2-E750-42B6-B299-2F64E44E3060}" dt="2024-10-22T02:54:57.204" v="4"/>
        <pc:sldMkLst>
          <pc:docMk/>
          <pc:sldMk cId="1085471690" sldId="1874"/>
        </pc:sldMkLst>
      </pc:sldChg>
    </pc:docChg>
  </pc:docChgLst>
  <pc:docChgLst>
    <pc:chgData name="Guest User" providerId="Windows Live" clId="Web-{BEDCD883-8441-4674-90DD-47287D201E91}"/>
    <pc:docChg chg="delSld modSection">
      <pc:chgData name="Guest User" userId="" providerId="Windows Live" clId="Web-{BEDCD883-8441-4674-90DD-47287D201E91}" dt="2024-09-14T12:23:02.830" v="0"/>
      <pc:docMkLst>
        <pc:docMk/>
      </pc:docMkLst>
      <pc:sldChg chg="del">
        <pc:chgData name="Guest User" userId="" providerId="Windows Live" clId="Web-{BEDCD883-8441-4674-90DD-47287D201E91}" dt="2024-09-14T12:23:02.830" v="0"/>
        <pc:sldMkLst>
          <pc:docMk/>
          <pc:sldMk cId="3495787452" sldId="1554"/>
        </pc:sldMkLst>
      </pc:sldChg>
    </pc:docChg>
  </pc:docChgLst>
  <pc:docChgLst>
    <pc:chgData name="Faizan Karim" userId="48c8ba92fda0d8b0" providerId="LiveId" clId="{0AFFDF7F-6E1E-4435-9F26-9C5DF7432D3A}"/>
    <pc:docChg chg="undo custSel addSld delSld modSld sldOrd modMainMaster addSection delSection modSection">
      <pc:chgData name="Faizan Karim" userId="48c8ba92fda0d8b0" providerId="LiveId" clId="{0AFFDF7F-6E1E-4435-9F26-9C5DF7432D3A}" dt="2024-10-22T15:14:32.392" v="8836" actId="1076"/>
      <pc:docMkLst>
        <pc:docMk/>
      </pc:docMkLst>
      <pc:sldChg chg="modSp">
        <pc:chgData name="Faizan Karim" userId="48c8ba92fda0d8b0" providerId="LiveId" clId="{0AFFDF7F-6E1E-4435-9F26-9C5DF7432D3A}" dt="2024-10-15T14:53:23.568" v="33" actId="20577"/>
        <pc:sldMkLst>
          <pc:docMk/>
          <pc:sldMk cId="1448905091" sldId="1756"/>
        </pc:sldMkLst>
        <pc:spChg chg="mod">
          <ac:chgData name="Faizan Karim" userId="48c8ba92fda0d8b0" providerId="LiveId" clId="{0AFFDF7F-6E1E-4435-9F26-9C5DF7432D3A}" dt="2024-10-15T14:53:23.568" v="33" actId="20577"/>
          <ac:spMkLst>
            <pc:docMk/>
            <pc:sldMk cId="1448905091" sldId="1756"/>
            <ac:spMk id="2" creationId="{566CF642-B155-3EAA-0E23-97793C0E3936}"/>
          </ac:spMkLst>
        </pc:spChg>
      </pc:sldChg>
      <pc:sldChg chg="setBg">
        <pc:chgData name="Faizan Karim" userId="48c8ba92fda0d8b0" providerId="LiveId" clId="{0AFFDF7F-6E1E-4435-9F26-9C5DF7432D3A}" dt="2024-10-22T14:46:55.356" v="8795"/>
        <pc:sldMkLst>
          <pc:docMk/>
          <pc:sldMk cId="2619930908" sldId="1757"/>
        </pc:sldMkLst>
      </pc:sldChg>
      <pc:sldChg chg="del">
        <pc:chgData name="Faizan Karim" userId="48c8ba92fda0d8b0" providerId="LiveId" clId="{0AFFDF7F-6E1E-4435-9F26-9C5DF7432D3A}" dt="2024-10-20T10:14:55.666" v="6804" actId="2696"/>
        <pc:sldMkLst>
          <pc:docMk/>
          <pc:sldMk cId="2506317155" sldId="1758"/>
        </pc:sldMkLst>
      </pc:sldChg>
      <pc:sldChg chg="add setBg">
        <pc:chgData name="Faizan Karim" userId="48c8ba92fda0d8b0" providerId="LiveId" clId="{0AFFDF7F-6E1E-4435-9F26-9C5DF7432D3A}" dt="2024-10-22T14:46:55.356" v="8795"/>
        <pc:sldMkLst>
          <pc:docMk/>
          <pc:sldMk cId="2627679389" sldId="1758"/>
        </pc:sldMkLst>
      </pc:sldChg>
      <pc:sldChg chg="modSp new mod setBg">
        <pc:chgData name="Faizan Karim" userId="48c8ba92fda0d8b0" providerId="LiveId" clId="{0AFFDF7F-6E1E-4435-9F26-9C5DF7432D3A}" dt="2024-10-22T14:46:55.356" v="8795"/>
        <pc:sldMkLst>
          <pc:docMk/>
          <pc:sldMk cId="1911865298" sldId="1759"/>
        </pc:sldMkLst>
        <pc:spChg chg="mod">
          <ac:chgData name="Faizan Karim" userId="48c8ba92fda0d8b0" providerId="LiveId" clId="{0AFFDF7F-6E1E-4435-9F26-9C5DF7432D3A}" dt="2024-10-22T04:47:32.697" v="7386" actId="20577"/>
          <ac:spMkLst>
            <pc:docMk/>
            <pc:sldMk cId="1911865298" sldId="1759"/>
            <ac:spMk id="2" creationId="{5FF5A458-141D-2F81-BFC3-C50FA3FAB848}"/>
          </ac:spMkLst>
        </pc:spChg>
        <pc:spChg chg="mod">
          <ac:chgData name="Faizan Karim" userId="48c8ba92fda0d8b0" providerId="LiveId" clId="{0AFFDF7F-6E1E-4435-9F26-9C5DF7432D3A}" dt="2024-10-15T14:53:56.602" v="40" actId="20577"/>
          <ac:spMkLst>
            <pc:docMk/>
            <pc:sldMk cId="1911865298" sldId="1759"/>
            <ac:spMk id="3" creationId="{E2C815D0-E807-D2AC-A083-1542FB7632D2}"/>
          </ac:spMkLst>
        </pc:spChg>
      </pc:sldChg>
      <pc:sldChg chg="setBg">
        <pc:chgData name="Faizan Karim" userId="48c8ba92fda0d8b0" providerId="LiveId" clId="{0AFFDF7F-6E1E-4435-9F26-9C5DF7432D3A}" dt="2024-10-22T14:46:55.356" v="8795"/>
        <pc:sldMkLst>
          <pc:docMk/>
          <pc:sldMk cId="4016524056" sldId="1760"/>
        </pc:sldMkLst>
      </pc:sldChg>
      <pc:sldChg chg="add setBg">
        <pc:chgData name="Faizan Karim" userId="48c8ba92fda0d8b0" providerId="LiveId" clId="{0AFFDF7F-6E1E-4435-9F26-9C5DF7432D3A}" dt="2024-10-22T14:46:55.356" v="8795"/>
        <pc:sldMkLst>
          <pc:docMk/>
          <pc:sldMk cId="439617951" sldId="1761"/>
        </pc:sldMkLst>
      </pc:sldChg>
      <pc:sldChg chg="del">
        <pc:chgData name="Faizan Karim" userId="48c8ba92fda0d8b0" providerId="LiveId" clId="{0AFFDF7F-6E1E-4435-9F26-9C5DF7432D3A}" dt="2024-10-20T10:14:55.666" v="6804" actId="2696"/>
        <pc:sldMkLst>
          <pc:docMk/>
          <pc:sldMk cId="3810055418" sldId="1761"/>
        </pc:sldMkLst>
      </pc:sldChg>
      <pc:sldChg chg="del">
        <pc:chgData name="Faizan Karim" userId="48c8ba92fda0d8b0" providerId="LiveId" clId="{0AFFDF7F-6E1E-4435-9F26-9C5DF7432D3A}" dt="2024-10-20T10:14:55.666" v="6804" actId="2696"/>
        <pc:sldMkLst>
          <pc:docMk/>
          <pc:sldMk cId="1637422322" sldId="1762"/>
        </pc:sldMkLst>
      </pc:sldChg>
      <pc:sldChg chg="add setBg">
        <pc:chgData name="Faizan Karim" userId="48c8ba92fda0d8b0" providerId="LiveId" clId="{0AFFDF7F-6E1E-4435-9F26-9C5DF7432D3A}" dt="2024-10-22T14:46:55.356" v="8795"/>
        <pc:sldMkLst>
          <pc:docMk/>
          <pc:sldMk cId="2050406148" sldId="1762"/>
        </pc:sldMkLst>
      </pc:sldChg>
      <pc:sldChg chg="add setBg">
        <pc:chgData name="Faizan Karim" userId="48c8ba92fda0d8b0" providerId="LiveId" clId="{0AFFDF7F-6E1E-4435-9F26-9C5DF7432D3A}" dt="2024-10-22T14:46:55.356" v="8795"/>
        <pc:sldMkLst>
          <pc:docMk/>
          <pc:sldMk cId="1618898519" sldId="1763"/>
        </pc:sldMkLst>
      </pc:sldChg>
      <pc:sldChg chg="del">
        <pc:chgData name="Faizan Karim" userId="48c8ba92fda0d8b0" providerId="LiveId" clId="{0AFFDF7F-6E1E-4435-9F26-9C5DF7432D3A}" dt="2024-10-20T10:14:55.666" v="6804" actId="2696"/>
        <pc:sldMkLst>
          <pc:docMk/>
          <pc:sldMk cId="2253732779" sldId="1763"/>
        </pc:sldMkLst>
      </pc:sldChg>
      <pc:sldChg chg="modSp add mod setBg">
        <pc:chgData name="Faizan Karim" userId="48c8ba92fda0d8b0" providerId="LiveId" clId="{0AFFDF7F-6E1E-4435-9F26-9C5DF7432D3A}" dt="2024-10-22T14:46:55.356" v="8795"/>
        <pc:sldMkLst>
          <pc:docMk/>
          <pc:sldMk cId="1025640357" sldId="1764"/>
        </pc:sldMkLst>
        <pc:spChg chg="mod">
          <ac:chgData name="Faizan Karim" userId="48c8ba92fda0d8b0" providerId="LiveId" clId="{0AFFDF7F-6E1E-4435-9F26-9C5DF7432D3A}" dt="2024-10-21T13:58:46.474" v="7121" actId="20577"/>
          <ac:spMkLst>
            <pc:docMk/>
            <pc:sldMk cId="1025640357" sldId="1764"/>
            <ac:spMk id="2" creationId="{3E0A1315-0F43-4912-136B-8B744D3B4621}"/>
          </ac:spMkLst>
        </pc:spChg>
      </pc:sldChg>
      <pc:sldChg chg="add del">
        <pc:chgData name="Faizan Karim" userId="48c8ba92fda0d8b0" providerId="LiveId" clId="{0AFFDF7F-6E1E-4435-9F26-9C5DF7432D3A}" dt="2024-10-21T13:58:10.285" v="7117" actId="2696"/>
        <pc:sldMkLst>
          <pc:docMk/>
          <pc:sldMk cId="2975386491" sldId="1764"/>
        </pc:sldMkLst>
      </pc:sldChg>
      <pc:sldChg chg="del">
        <pc:chgData name="Faizan Karim" userId="48c8ba92fda0d8b0" providerId="LiveId" clId="{0AFFDF7F-6E1E-4435-9F26-9C5DF7432D3A}" dt="2024-10-20T10:14:55.666" v="6804" actId="2696"/>
        <pc:sldMkLst>
          <pc:docMk/>
          <pc:sldMk cId="3704114735" sldId="1764"/>
        </pc:sldMkLst>
      </pc:sldChg>
      <pc:sldChg chg="del">
        <pc:chgData name="Faizan Karim" userId="48c8ba92fda0d8b0" providerId="LiveId" clId="{0AFFDF7F-6E1E-4435-9F26-9C5DF7432D3A}" dt="2024-10-20T10:14:55.666" v="6804" actId="2696"/>
        <pc:sldMkLst>
          <pc:docMk/>
          <pc:sldMk cId="1494082128" sldId="1765"/>
        </pc:sldMkLst>
      </pc:sldChg>
      <pc:sldChg chg="add setBg">
        <pc:chgData name="Faizan Karim" userId="48c8ba92fda0d8b0" providerId="LiveId" clId="{0AFFDF7F-6E1E-4435-9F26-9C5DF7432D3A}" dt="2024-10-22T14:46:55.356" v="8795"/>
        <pc:sldMkLst>
          <pc:docMk/>
          <pc:sldMk cId="1843571825" sldId="1765"/>
        </pc:sldMkLst>
      </pc:sldChg>
      <pc:sldChg chg="del">
        <pc:chgData name="Faizan Karim" userId="48c8ba92fda0d8b0" providerId="LiveId" clId="{0AFFDF7F-6E1E-4435-9F26-9C5DF7432D3A}" dt="2024-10-20T10:14:55.666" v="6804" actId="2696"/>
        <pc:sldMkLst>
          <pc:docMk/>
          <pc:sldMk cId="1540486529" sldId="1766"/>
        </pc:sldMkLst>
      </pc:sldChg>
      <pc:sldChg chg="modSp add mod setBg">
        <pc:chgData name="Faizan Karim" userId="48c8ba92fda0d8b0" providerId="LiveId" clId="{0AFFDF7F-6E1E-4435-9F26-9C5DF7432D3A}" dt="2024-10-22T14:46:55.356" v="8795"/>
        <pc:sldMkLst>
          <pc:docMk/>
          <pc:sldMk cId="3706266845" sldId="1766"/>
        </pc:sldMkLst>
        <pc:spChg chg="mod">
          <ac:chgData name="Faizan Karim" userId="48c8ba92fda0d8b0" providerId="LiveId" clId="{0AFFDF7F-6E1E-4435-9F26-9C5DF7432D3A}" dt="2024-10-22T12:38:22.440" v="8666" actId="207"/>
          <ac:spMkLst>
            <pc:docMk/>
            <pc:sldMk cId="3706266845" sldId="1766"/>
            <ac:spMk id="3" creationId="{E33D348E-4F05-EB4E-A6D8-D319B7089642}"/>
          </ac:spMkLst>
        </pc:spChg>
      </pc:sldChg>
      <pc:sldChg chg="del">
        <pc:chgData name="Faizan Karim" userId="48c8ba92fda0d8b0" providerId="LiveId" clId="{0AFFDF7F-6E1E-4435-9F26-9C5DF7432D3A}" dt="2024-10-20T10:14:55.666" v="6804" actId="2696"/>
        <pc:sldMkLst>
          <pc:docMk/>
          <pc:sldMk cId="1974963108" sldId="1767"/>
        </pc:sldMkLst>
      </pc:sldChg>
      <pc:sldChg chg="modSp add mod setBg">
        <pc:chgData name="Faizan Karim" userId="48c8ba92fda0d8b0" providerId="LiveId" clId="{0AFFDF7F-6E1E-4435-9F26-9C5DF7432D3A}" dt="2024-10-22T14:47:16.392" v="8796" actId="14100"/>
        <pc:sldMkLst>
          <pc:docMk/>
          <pc:sldMk cId="3476362622" sldId="1767"/>
        </pc:sldMkLst>
        <pc:spChg chg="mod">
          <ac:chgData name="Faizan Karim" userId="48c8ba92fda0d8b0" providerId="LiveId" clId="{0AFFDF7F-6E1E-4435-9F26-9C5DF7432D3A}" dt="2024-10-21T17:26:20.727" v="7217" actId="20577"/>
          <ac:spMkLst>
            <pc:docMk/>
            <pc:sldMk cId="3476362622" sldId="1767"/>
            <ac:spMk id="3" creationId="{E33D348E-4F05-EB4E-A6D8-D319B7089642}"/>
          </ac:spMkLst>
        </pc:spChg>
        <pc:picChg chg="mod">
          <ac:chgData name="Faizan Karim" userId="48c8ba92fda0d8b0" providerId="LiveId" clId="{0AFFDF7F-6E1E-4435-9F26-9C5DF7432D3A}" dt="2024-10-22T14:47:16.392" v="8796" actId="14100"/>
          <ac:picMkLst>
            <pc:docMk/>
            <pc:sldMk cId="3476362622" sldId="1767"/>
            <ac:picMk id="5" creationId="{82FCD46D-76A2-1D44-533F-C3E2E82CCFD9}"/>
          </ac:picMkLst>
        </pc:picChg>
      </pc:sldChg>
      <pc:sldChg chg="add setBg">
        <pc:chgData name="Faizan Karim" userId="48c8ba92fda0d8b0" providerId="LiveId" clId="{0AFFDF7F-6E1E-4435-9F26-9C5DF7432D3A}" dt="2024-10-22T14:46:55.356" v="8795"/>
        <pc:sldMkLst>
          <pc:docMk/>
          <pc:sldMk cId="206010708" sldId="1768"/>
        </pc:sldMkLst>
      </pc:sldChg>
      <pc:sldChg chg="del">
        <pc:chgData name="Faizan Karim" userId="48c8ba92fda0d8b0" providerId="LiveId" clId="{0AFFDF7F-6E1E-4435-9F26-9C5DF7432D3A}" dt="2024-10-20T10:14:55.666" v="6804" actId="2696"/>
        <pc:sldMkLst>
          <pc:docMk/>
          <pc:sldMk cId="852992031" sldId="1768"/>
        </pc:sldMkLst>
      </pc:sldChg>
      <pc:sldChg chg="del">
        <pc:chgData name="Faizan Karim" userId="48c8ba92fda0d8b0" providerId="LiveId" clId="{0AFFDF7F-6E1E-4435-9F26-9C5DF7432D3A}" dt="2024-10-20T10:14:55.666" v="6804" actId="2696"/>
        <pc:sldMkLst>
          <pc:docMk/>
          <pc:sldMk cId="3267010030" sldId="1769"/>
        </pc:sldMkLst>
      </pc:sldChg>
      <pc:sldChg chg="add">
        <pc:chgData name="Faizan Karim" userId="48c8ba92fda0d8b0" providerId="LiveId" clId="{0AFFDF7F-6E1E-4435-9F26-9C5DF7432D3A}" dt="2024-10-20T10:15:00.323" v="6805"/>
        <pc:sldMkLst>
          <pc:docMk/>
          <pc:sldMk cId="4123085851" sldId="1769"/>
        </pc:sldMkLst>
      </pc:sldChg>
      <pc:sldChg chg="del">
        <pc:chgData name="Faizan Karim" userId="48c8ba92fda0d8b0" providerId="LiveId" clId="{0AFFDF7F-6E1E-4435-9F26-9C5DF7432D3A}" dt="2024-10-20T10:14:55.666" v="6804" actId="2696"/>
        <pc:sldMkLst>
          <pc:docMk/>
          <pc:sldMk cId="1342265603" sldId="1770"/>
        </pc:sldMkLst>
      </pc:sldChg>
      <pc:sldChg chg="add setBg">
        <pc:chgData name="Faizan Karim" userId="48c8ba92fda0d8b0" providerId="LiveId" clId="{0AFFDF7F-6E1E-4435-9F26-9C5DF7432D3A}" dt="2024-10-22T14:46:55.356" v="8795"/>
        <pc:sldMkLst>
          <pc:docMk/>
          <pc:sldMk cId="1447072949" sldId="1770"/>
        </pc:sldMkLst>
      </pc:sldChg>
      <pc:sldChg chg="modSp del mod modNotes">
        <pc:chgData name="Faizan Karim" userId="48c8ba92fda0d8b0" providerId="LiveId" clId="{0AFFDF7F-6E1E-4435-9F26-9C5DF7432D3A}" dt="2024-10-20T10:14:55.666" v="6804" actId="2696"/>
        <pc:sldMkLst>
          <pc:docMk/>
          <pc:sldMk cId="893681934" sldId="1771"/>
        </pc:sldMkLst>
      </pc:sldChg>
      <pc:sldChg chg="modSp add mod setBg">
        <pc:chgData name="Faizan Karim" userId="48c8ba92fda0d8b0" providerId="LiveId" clId="{0AFFDF7F-6E1E-4435-9F26-9C5DF7432D3A}" dt="2024-10-22T14:46:55.356" v="8795"/>
        <pc:sldMkLst>
          <pc:docMk/>
          <pc:sldMk cId="1228167912" sldId="1771"/>
        </pc:sldMkLst>
        <pc:spChg chg="mod">
          <ac:chgData name="Faizan Karim" userId="48c8ba92fda0d8b0" providerId="LiveId" clId="{0AFFDF7F-6E1E-4435-9F26-9C5DF7432D3A}" dt="2024-10-21T13:58:52.132" v="7124" actId="6549"/>
          <ac:spMkLst>
            <pc:docMk/>
            <pc:sldMk cId="1228167912" sldId="1771"/>
            <ac:spMk id="2" creationId="{3E0A1315-0F43-4912-136B-8B744D3B4621}"/>
          </ac:spMkLst>
        </pc:spChg>
      </pc:sldChg>
      <pc:sldChg chg="add del">
        <pc:chgData name="Faizan Karim" userId="48c8ba92fda0d8b0" providerId="LiveId" clId="{0AFFDF7F-6E1E-4435-9F26-9C5DF7432D3A}" dt="2024-10-21T13:58:10.285" v="7117" actId="2696"/>
        <pc:sldMkLst>
          <pc:docMk/>
          <pc:sldMk cId="2828902379" sldId="1771"/>
        </pc:sldMkLst>
      </pc:sldChg>
      <pc:sldChg chg="del">
        <pc:chgData name="Faizan Karim" userId="48c8ba92fda0d8b0" providerId="LiveId" clId="{0AFFDF7F-6E1E-4435-9F26-9C5DF7432D3A}" dt="2024-10-20T10:14:55.666" v="6804" actId="2696"/>
        <pc:sldMkLst>
          <pc:docMk/>
          <pc:sldMk cId="1937807245" sldId="1772"/>
        </pc:sldMkLst>
      </pc:sldChg>
      <pc:sldChg chg="add setBg">
        <pc:chgData name="Faizan Karim" userId="48c8ba92fda0d8b0" providerId="LiveId" clId="{0AFFDF7F-6E1E-4435-9F26-9C5DF7432D3A}" dt="2024-10-22T14:46:55.356" v="8795"/>
        <pc:sldMkLst>
          <pc:docMk/>
          <pc:sldMk cId="3647913020" sldId="1772"/>
        </pc:sldMkLst>
      </pc:sldChg>
      <pc:sldChg chg="del">
        <pc:chgData name="Faizan Karim" userId="48c8ba92fda0d8b0" providerId="LiveId" clId="{0AFFDF7F-6E1E-4435-9F26-9C5DF7432D3A}" dt="2024-10-20T10:14:55.666" v="6804" actId="2696"/>
        <pc:sldMkLst>
          <pc:docMk/>
          <pc:sldMk cId="1333603811" sldId="1773"/>
        </pc:sldMkLst>
      </pc:sldChg>
      <pc:sldChg chg="add setBg">
        <pc:chgData name="Faizan Karim" userId="48c8ba92fda0d8b0" providerId="LiveId" clId="{0AFFDF7F-6E1E-4435-9F26-9C5DF7432D3A}" dt="2024-10-22T14:46:55.356" v="8795"/>
        <pc:sldMkLst>
          <pc:docMk/>
          <pc:sldMk cId="4068129016" sldId="1773"/>
        </pc:sldMkLst>
      </pc:sldChg>
      <pc:sldChg chg="del">
        <pc:chgData name="Faizan Karim" userId="48c8ba92fda0d8b0" providerId="LiveId" clId="{0AFFDF7F-6E1E-4435-9F26-9C5DF7432D3A}" dt="2024-10-20T10:15:48.119" v="6806" actId="2696"/>
        <pc:sldMkLst>
          <pc:docMk/>
          <pc:sldMk cId="1535677120" sldId="1774"/>
        </pc:sldMkLst>
      </pc:sldChg>
      <pc:sldChg chg="add setBg">
        <pc:chgData name="Faizan Karim" userId="48c8ba92fda0d8b0" providerId="LiveId" clId="{0AFFDF7F-6E1E-4435-9F26-9C5DF7432D3A}" dt="2024-10-22T14:46:55.356" v="8795"/>
        <pc:sldMkLst>
          <pc:docMk/>
          <pc:sldMk cId="1904142474" sldId="1774"/>
        </pc:sldMkLst>
      </pc:sldChg>
      <pc:sldChg chg="addSp delSp modSp del mod">
        <pc:chgData name="Faizan Karim" userId="48c8ba92fda0d8b0" providerId="LiveId" clId="{0AFFDF7F-6E1E-4435-9F26-9C5DF7432D3A}" dt="2024-10-20T20:03:31.758" v="6866" actId="2696"/>
        <pc:sldMkLst>
          <pc:docMk/>
          <pc:sldMk cId="1772003941" sldId="1775"/>
        </pc:sldMkLst>
      </pc:sldChg>
      <pc:sldChg chg="add setBg">
        <pc:chgData name="Faizan Karim" userId="48c8ba92fda0d8b0" providerId="LiveId" clId="{0AFFDF7F-6E1E-4435-9F26-9C5DF7432D3A}" dt="2024-10-22T14:46:55.356" v="8795"/>
        <pc:sldMkLst>
          <pc:docMk/>
          <pc:sldMk cId="3314731275" sldId="1775"/>
        </pc:sldMkLst>
      </pc:sldChg>
      <pc:sldChg chg="addSp delSp modSp add del mod">
        <pc:chgData name="Faizan Karim" userId="48c8ba92fda0d8b0" providerId="LiveId" clId="{0AFFDF7F-6E1E-4435-9F26-9C5DF7432D3A}" dt="2024-10-20T20:03:31.758" v="6866" actId="2696"/>
        <pc:sldMkLst>
          <pc:docMk/>
          <pc:sldMk cId="1986461999" sldId="1776"/>
        </pc:sldMkLst>
      </pc:sldChg>
      <pc:sldChg chg="add setBg">
        <pc:chgData name="Faizan Karim" userId="48c8ba92fda0d8b0" providerId="LiveId" clId="{0AFFDF7F-6E1E-4435-9F26-9C5DF7432D3A}" dt="2024-10-22T14:46:55.356" v="8795"/>
        <pc:sldMkLst>
          <pc:docMk/>
          <pc:sldMk cId="3952963296" sldId="1776"/>
        </pc:sldMkLst>
      </pc:sldChg>
      <pc:sldChg chg="addSp delSp modSp add del mod">
        <pc:chgData name="Faizan Karim" userId="48c8ba92fda0d8b0" providerId="LiveId" clId="{0AFFDF7F-6E1E-4435-9F26-9C5DF7432D3A}" dt="2024-10-20T20:03:31.758" v="6866" actId="2696"/>
        <pc:sldMkLst>
          <pc:docMk/>
          <pc:sldMk cId="2912871965" sldId="1777"/>
        </pc:sldMkLst>
      </pc:sldChg>
      <pc:sldChg chg="add setBg">
        <pc:chgData name="Faizan Karim" userId="48c8ba92fda0d8b0" providerId="LiveId" clId="{0AFFDF7F-6E1E-4435-9F26-9C5DF7432D3A}" dt="2024-10-22T14:46:55.356" v="8795"/>
        <pc:sldMkLst>
          <pc:docMk/>
          <pc:sldMk cId="3361829565" sldId="1777"/>
        </pc:sldMkLst>
      </pc:sldChg>
      <pc:sldChg chg="add setBg">
        <pc:chgData name="Faizan Karim" userId="48c8ba92fda0d8b0" providerId="LiveId" clId="{0AFFDF7F-6E1E-4435-9F26-9C5DF7432D3A}" dt="2024-10-22T14:46:55.356" v="8795"/>
        <pc:sldMkLst>
          <pc:docMk/>
          <pc:sldMk cId="2738004502" sldId="1778"/>
        </pc:sldMkLst>
      </pc:sldChg>
      <pc:sldChg chg="addSp delSp modSp add del mod">
        <pc:chgData name="Faizan Karim" userId="48c8ba92fda0d8b0" providerId="LiveId" clId="{0AFFDF7F-6E1E-4435-9F26-9C5DF7432D3A}" dt="2024-10-20T20:03:31.758" v="6866" actId="2696"/>
        <pc:sldMkLst>
          <pc:docMk/>
          <pc:sldMk cId="3923582667" sldId="1778"/>
        </pc:sldMkLst>
      </pc:sldChg>
      <pc:sldChg chg="addSp delSp modSp add del mod">
        <pc:chgData name="Faizan Karim" userId="48c8ba92fda0d8b0" providerId="LiveId" clId="{0AFFDF7F-6E1E-4435-9F26-9C5DF7432D3A}" dt="2024-10-20T20:03:31.758" v="6866" actId="2696"/>
        <pc:sldMkLst>
          <pc:docMk/>
          <pc:sldMk cId="2559376328" sldId="1779"/>
        </pc:sldMkLst>
      </pc:sldChg>
      <pc:sldChg chg="add setBg">
        <pc:chgData name="Faizan Karim" userId="48c8ba92fda0d8b0" providerId="LiveId" clId="{0AFFDF7F-6E1E-4435-9F26-9C5DF7432D3A}" dt="2024-10-22T14:46:55.356" v="8795"/>
        <pc:sldMkLst>
          <pc:docMk/>
          <pc:sldMk cId="3573936760" sldId="1779"/>
        </pc:sldMkLst>
      </pc:sldChg>
      <pc:sldChg chg="add del">
        <pc:chgData name="Faizan Karim" userId="48c8ba92fda0d8b0" providerId="LiveId" clId="{0AFFDF7F-6E1E-4435-9F26-9C5DF7432D3A}" dt="2024-10-21T13:58:10.285" v="7117" actId="2696"/>
        <pc:sldMkLst>
          <pc:docMk/>
          <pc:sldMk cId="2330856060" sldId="1780"/>
        </pc:sldMkLst>
      </pc:sldChg>
      <pc:sldChg chg="modSp add mod setBg">
        <pc:chgData name="Faizan Karim" userId="48c8ba92fda0d8b0" providerId="LiveId" clId="{0AFFDF7F-6E1E-4435-9F26-9C5DF7432D3A}" dt="2024-10-22T14:46:55.356" v="8795"/>
        <pc:sldMkLst>
          <pc:docMk/>
          <pc:sldMk cId="2501612947" sldId="1780"/>
        </pc:sldMkLst>
        <pc:spChg chg="mod">
          <ac:chgData name="Faizan Karim" userId="48c8ba92fda0d8b0" providerId="LiveId" clId="{0AFFDF7F-6E1E-4435-9F26-9C5DF7432D3A}" dt="2024-10-21T13:58:58.549" v="7127" actId="6549"/>
          <ac:spMkLst>
            <pc:docMk/>
            <pc:sldMk cId="2501612947" sldId="1780"/>
            <ac:spMk id="2" creationId="{98D1676B-73A3-8A3C-A0B4-5410CE8F25CE}"/>
          </ac:spMkLst>
        </pc:spChg>
      </pc:sldChg>
      <pc:sldChg chg="addSp delSp modSp add del mod">
        <pc:chgData name="Faizan Karim" userId="48c8ba92fda0d8b0" providerId="LiveId" clId="{0AFFDF7F-6E1E-4435-9F26-9C5DF7432D3A}" dt="2024-10-20T20:03:31.758" v="6866" actId="2696"/>
        <pc:sldMkLst>
          <pc:docMk/>
          <pc:sldMk cId="3554023525" sldId="1780"/>
        </pc:sldMkLst>
      </pc:sldChg>
      <pc:sldChg chg="add setBg">
        <pc:chgData name="Faizan Karim" userId="48c8ba92fda0d8b0" providerId="LiveId" clId="{0AFFDF7F-6E1E-4435-9F26-9C5DF7432D3A}" dt="2024-10-22T14:46:55.356" v="8795"/>
        <pc:sldMkLst>
          <pc:docMk/>
          <pc:sldMk cId="2803523687" sldId="1781"/>
        </pc:sldMkLst>
      </pc:sldChg>
      <pc:sldChg chg="addSp delSp modSp add del mod modNotesTx">
        <pc:chgData name="Faizan Karim" userId="48c8ba92fda0d8b0" providerId="LiveId" clId="{0AFFDF7F-6E1E-4435-9F26-9C5DF7432D3A}" dt="2024-10-20T20:03:31.758" v="6866" actId="2696"/>
        <pc:sldMkLst>
          <pc:docMk/>
          <pc:sldMk cId="3665654571" sldId="1781"/>
        </pc:sldMkLst>
      </pc:sldChg>
      <pc:sldChg chg="add setBg">
        <pc:chgData name="Faizan Karim" userId="48c8ba92fda0d8b0" providerId="LiveId" clId="{0AFFDF7F-6E1E-4435-9F26-9C5DF7432D3A}" dt="2024-10-22T14:46:55.356" v="8795"/>
        <pc:sldMkLst>
          <pc:docMk/>
          <pc:sldMk cId="2451975997" sldId="1782"/>
        </pc:sldMkLst>
      </pc:sldChg>
      <pc:sldChg chg="del">
        <pc:chgData name="Faizan Karim" userId="48c8ba92fda0d8b0" providerId="LiveId" clId="{0AFFDF7F-6E1E-4435-9F26-9C5DF7432D3A}" dt="2024-10-20T10:15:48.119" v="6806" actId="2696"/>
        <pc:sldMkLst>
          <pc:docMk/>
          <pc:sldMk cId="3767390147" sldId="1782"/>
        </pc:sldMkLst>
      </pc:sldChg>
      <pc:sldChg chg="addSp delSp modSp add del mod">
        <pc:chgData name="Faizan Karim" userId="48c8ba92fda0d8b0" providerId="LiveId" clId="{0AFFDF7F-6E1E-4435-9F26-9C5DF7432D3A}" dt="2024-10-20T20:03:31.758" v="6866" actId="2696"/>
        <pc:sldMkLst>
          <pc:docMk/>
          <pc:sldMk cId="36211939" sldId="1783"/>
        </pc:sldMkLst>
      </pc:sldChg>
      <pc:sldChg chg="add setBg">
        <pc:chgData name="Faizan Karim" userId="48c8ba92fda0d8b0" providerId="LiveId" clId="{0AFFDF7F-6E1E-4435-9F26-9C5DF7432D3A}" dt="2024-10-22T14:46:55.356" v="8795"/>
        <pc:sldMkLst>
          <pc:docMk/>
          <pc:sldMk cId="1119701373" sldId="1783"/>
        </pc:sldMkLst>
      </pc:sldChg>
      <pc:sldChg chg="addSp delSp modSp add del mod">
        <pc:chgData name="Faizan Karim" userId="48c8ba92fda0d8b0" providerId="LiveId" clId="{0AFFDF7F-6E1E-4435-9F26-9C5DF7432D3A}" dt="2024-10-20T20:03:31.758" v="6866" actId="2696"/>
        <pc:sldMkLst>
          <pc:docMk/>
          <pc:sldMk cId="593516865" sldId="1784"/>
        </pc:sldMkLst>
      </pc:sldChg>
      <pc:sldChg chg="modSp add mod setBg">
        <pc:chgData name="Faizan Karim" userId="48c8ba92fda0d8b0" providerId="LiveId" clId="{0AFFDF7F-6E1E-4435-9F26-9C5DF7432D3A}" dt="2024-10-22T14:46:55.356" v="8795"/>
        <pc:sldMkLst>
          <pc:docMk/>
          <pc:sldMk cId="4200441237" sldId="1784"/>
        </pc:sldMkLst>
        <pc:spChg chg="mod">
          <ac:chgData name="Faizan Karim" userId="48c8ba92fda0d8b0" providerId="LiveId" clId="{0AFFDF7F-6E1E-4435-9F26-9C5DF7432D3A}" dt="2024-10-21T14:21:55.490" v="7139" actId="2711"/>
          <ac:spMkLst>
            <pc:docMk/>
            <pc:sldMk cId="4200441237" sldId="1784"/>
            <ac:spMk id="3" creationId="{C1FCB647-8F3B-967F-4C71-C70CD946C2A5}"/>
          </ac:spMkLst>
        </pc:spChg>
      </pc:sldChg>
      <pc:sldChg chg="addSp delSp modSp add del mod">
        <pc:chgData name="Faizan Karim" userId="48c8ba92fda0d8b0" providerId="LiveId" clId="{0AFFDF7F-6E1E-4435-9F26-9C5DF7432D3A}" dt="2024-10-20T20:03:31.758" v="6866" actId="2696"/>
        <pc:sldMkLst>
          <pc:docMk/>
          <pc:sldMk cId="2611549749" sldId="1785"/>
        </pc:sldMkLst>
      </pc:sldChg>
      <pc:sldChg chg="add setBg">
        <pc:chgData name="Faizan Karim" userId="48c8ba92fda0d8b0" providerId="LiveId" clId="{0AFFDF7F-6E1E-4435-9F26-9C5DF7432D3A}" dt="2024-10-22T14:46:55.356" v="8795"/>
        <pc:sldMkLst>
          <pc:docMk/>
          <pc:sldMk cId="3558862748" sldId="1785"/>
        </pc:sldMkLst>
      </pc:sldChg>
      <pc:sldChg chg="add">
        <pc:chgData name="Faizan Karim" userId="48c8ba92fda0d8b0" providerId="LiveId" clId="{0AFFDF7F-6E1E-4435-9F26-9C5DF7432D3A}" dt="2024-10-20T10:15:51.510" v="6807"/>
        <pc:sldMkLst>
          <pc:docMk/>
          <pc:sldMk cId="1009045345" sldId="1786"/>
        </pc:sldMkLst>
      </pc:sldChg>
      <pc:sldChg chg="del">
        <pc:chgData name="Faizan Karim" userId="48c8ba92fda0d8b0" providerId="LiveId" clId="{0AFFDF7F-6E1E-4435-9F26-9C5DF7432D3A}" dt="2024-10-20T10:15:48.119" v="6806" actId="2696"/>
        <pc:sldMkLst>
          <pc:docMk/>
          <pc:sldMk cId="1538782885" sldId="1786"/>
        </pc:sldMkLst>
      </pc:sldChg>
      <pc:sldChg chg="addSp delSp modSp add del mod">
        <pc:chgData name="Faizan Karim" userId="48c8ba92fda0d8b0" providerId="LiveId" clId="{0AFFDF7F-6E1E-4435-9F26-9C5DF7432D3A}" dt="2024-10-20T20:03:31.758" v="6866" actId="2696"/>
        <pc:sldMkLst>
          <pc:docMk/>
          <pc:sldMk cId="2274177008" sldId="1787"/>
        </pc:sldMkLst>
      </pc:sldChg>
      <pc:sldChg chg="add setBg">
        <pc:chgData name="Faizan Karim" userId="48c8ba92fda0d8b0" providerId="LiveId" clId="{0AFFDF7F-6E1E-4435-9F26-9C5DF7432D3A}" dt="2024-10-22T14:46:55.356" v="8795"/>
        <pc:sldMkLst>
          <pc:docMk/>
          <pc:sldMk cId="2857838195" sldId="1787"/>
        </pc:sldMkLst>
      </pc:sldChg>
      <pc:sldChg chg="add setBg">
        <pc:chgData name="Faizan Karim" userId="48c8ba92fda0d8b0" providerId="LiveId" clId="{0AFFDF7F-6E1E-4435-9F26-9C5DF7432D3A}" dt="2024-10-22T14:46:55.356" v="8795"/>
        <pc:sldMkLst>
          <pc:docMk/>
          <pc:sldMk cId="1258140119" sldId="1788"/>
        </pc:sldMkLst>
      </pc:sldChg>
      <pc:sldChg chg="del">
        <pc:chgData name="Faizan Karim" userId="48c8ba92fda0d8b0" providerId="LiveId" clId="{0AFFDF7F-6E1E-4435-9F26-9C5DF7432D3A}" dt="2024-10-20T10:15:48.119" v="6806" actId="2696"/>
        <pc:sldMkLst>
          <pc:docMk/>
          <pc:sldMk cId="2187732732" sldId="1788"/>
        </pc:sldMkLst>
      </pc:sldChg>
      <pc:sldChg chg="add">
        <pc:chgData name="Faizan Karim" userId="48c8ba92fda0d8b0" providerId="LiveId" clId="{0AFFDF7F-6E1E-4435-9F26-9C5DF7432D3A}" dt="2024-10-20T10:15:51.510" v="6807"/>
        <pc:sldMkLst>
          <pc:docMk/>
          <pc:sldMk cId="2384583932" sldId="1789"/>
        </pc:sldMkLst>
      </pc:sldChg>
      <pc:sldChg chg="modSp del mod">
        <pc:chgData name="Faizan Karim" userId="48c8ba92fda0d8b0" providerId="LiveId" clId="{0AFFDF7F-6E1E-4435-9F26-9C5DF7432D3A}" dt="2024-10-20T10:15:48.119" v="6806" actId="2696"/>
        <pc:sldMkLst>
          <pc:docMk/>
          <pc:sldMk cId="3080620257" sldId="1789"/>
        </pc:sldMkLst>
      </pc:sldChg>
      <pc:sldChg chg="addSp delSp modSp add del mod modShow modNotes">
        <pc:chgData name="Faizan Karim" userId="48c8ba92fda0d8b0" providerId="LiveId" clId="{0AFFDF7F-6E1E-4435-9F26-9C5DF7432D3A}" dt="2024-10-20T19:53:14.657" v="6808" actId="47"/>
        <pc:sldMkLst>
          <pc:docMk/>
          <pc:sldMk cId="1018630471" sldId="1790"/>
        </pc:sldMkLst>
      </pc:sldChg>
      <pc:sldChg chg="del">
        <pc:chgData name="Faizan Karim" userId="48c8ba92fda0d8b0" providerId="LiveId" clId="{0AFFDF7F-6E1E-4435-9F26-9C5DF7432D3A}" dt="2024-10-20T10:15:48.119" v="6806" actId="2696"/>
        <pc:sldMkLst>
          <pc:docMk/>
          <pc:sldMk cId="2357076999" sldId="1791"/>
        </pc:sldMkLst>
      </pc:sldChg>
      <pc:sldChg chg="add setBg">
        <pc:chgData name="Faizan Karim" userId="48c8ba92fda0d8b0" providerId="LiveId" clId="{0AFFDF7F-6E1E-4435-9F26-9C5DF7432D3A}" dt="2024-10-22T14:46:55.356" v="8795"/>
        <pc:sldMkLst>
          <pc:docMk/>
          <pc:sldMk cId="3824595831" sldId="1791"/>
        </pc:sldMkLst>
      </pc:sldChg>
      <pc:sldChg chg="del">
        <pc:chgData name="Faizan Karim" userId="48c8ba92fda0d8b0" providerId="LiveId" clId="{0AFFDF7F-6E1E-4435-9F26-9C5DF7432D3A}" dt="2024-10-20T10:15:48.119" v="6806" actId="2696"/>
        <pc:sldMkLst>
          <pc:docMk/>
          <pc:sldMk cId="1359134019" sldId="1792"/>
        </pc:sldMkLst>
      </pc:sldChg>
      <pc:sldChg chg="add setBg">
        <pc:chgData name="Faizan Karim" userId="48c8ba92fda0d8b0" providerId="LiveId" clId="{0AFFDF7F-6E1E-4435-9F26-9C5DF7432D3A}" dt="2024-10-22T14:46:55.356" v="8795"/>
        <pc:sldMkLst>
          <pc:docMk/>
          <pc:sldMk cId="2121923618" sldId="1792"/>
        </pc:sldMkLst>
      </pc:sldChg>
      <pc:sldChg chg="del">
        <pc:chgData name="Faizan Karim" userId="48c8ba92fda0d8b0" providerId="LiveId" clId="{0AFFDF7F-6E1E-4435-9F26-9C5DF7432D3A}" dt="2024-10-20T10:15:48.119" v="6806" actId="2696"/>
        <pc:sldMkLst>
          <pc:docMk/>
          <pc:sldMk cId="1803363968" sldId="1793"/>
        </pc:sldMkLst>
      </pc:sldChg>
      <pc:sldChg chg="modSp add del mod setBg">
        <pc:chgData name="Faizan Karim" userId="48c8ba92fda0d8b0" providerId="LiveId" clId="{0AFFDF7F-6E1E-4435-9F26-9C5DF7432D3A}" dt="2024-10-22T14:51:01.331" v="8798" actId="47"/>
        <pc:sldMkLst>
          <pc:docMk/>
          <pc:sldMk cId="2697524453" sldId="1793"/>
        </pc:sldMkLst>
        <pc:spChg chg="mod">
          <ac:chgData name="Faizan Karim" userId="48c8ba92fda0d8b0" providerId="LiveId" clId="{0AFFDF7F-6E1E-4435-9F26-9C5DF7432D3A}" dt="2024-10-22T12:42:01.654" v="8682" actId="207"/>
          <ac:spMkLst>
            <pc:docMk/>
            <pc:sldMk cId="2697524453" sldId="1793"/>
            <ac:spMk id="3" creationId="{E33D348E-4F05-EB4E-A6D8-D319B7089642}"/>
          </ac:spMkLst>
        </pc:spChg>
      </pc:sldChg>
      <pc:sldChg chg="addSp delSp modSp add del mod">
        <pc:chgData name="Faizan Karim" userId="48c8ba92fda0d8b0" providerId="LiveId" clId="{0AFFDF7F-6E1E-4435-9F26-9C5DF7432D3A}" dt="2024-10-20T20:04:04.892" v="6868" actId="2696"/>
        <pc:sldMkLst>
          <pc:docMk/>
          <pc:sldMk cId="1045289063" sldId="1794"/>
        </pc:sldMkLst>
      </pc:sldChg>
      <pc:sldChg chg="modSp add mod setBg">
        <pc:chgData name="Faizan Karim" userId="48c8ba92fda0d8b0" providerId="LiveId" clId="{0AFFDF7F-6E1E-4435-9F26-9C5DF7432D3A}" dt="2024-10-22T14:46:55.356" v="8795"/>
        <pc:sldMkLst>
          <pc:docMk/>
          <pc:sldMk cId="2380052595" sldId="1794"/>
        </pc:sldMkLst>
        <pc:spChg chg="mod">
          <ac:chgData name="Faizan Karim" userId="48c8ba92fda0d8b0" providerId="LiveId" clId="{0AFFDF7F-6E1E-4435-9F26-9C5DF7432D3A}" dt="2024-10-22T10:59:02.749" v="7811" actId="20577"/>
          <ac:spMkLst>
            <pc:docMk/>
            <pc:sldMk cId="2380052595" sldId="1794"/>
            <ac:spMk id="9" creationId="{EF3FED67-7C79-DEFC-84D2-F08DED67E73A}"/>
          </ac:spMkLst>
        </pc:spChg>
      </pc:sldChg>
      <pc:sldChg chg="del">
        <pc:chgData name="Faizan Karim" userId="48c8ba92fda0d8b0" providerId="LiveId" clId="{0AFFDF7F-6E1E-4435-9F26-9C5DF7432D3A}" dt="2024-10-20T10:15:48.119" v="6806" actId="2696"/>
        <pc:sldMkLst>
          <pc:docMk/>
          <pc:sldMk cId="431069868" sldId="1795"/>
        </pc:sldMkLst>
      </pc:sldChg>
      <pc:sldChg chg="modSp add mod setBg">
        <pc:chgData name="Faizan Karim" userId="48c8ba92fda0d8b0" providerId="LiveId" clId="{0AFFDF7F-6E1E-4435-9F26-9C5DF7432D3A}" dt="2024-10-22T14:46:55.356" v="8795"/>
        <pc:sldMkLst>
          <pc:docMk/>
          <pc:sldMk cId="929858794" sldId="1795"/>
        </pc:sldMkLst>
        <pc:spChg chg="mod">
          <ac:chgData name="Faizan Karim" userId="48c8ba92fda0d8b0" providerId="LiveId" clId="{0AFFDF7F-6E1E-4435-9F26-9C5DF7432D3A}" dt="2024-10-22T12:43:08.295" v="8690" actId="1076"/>
          <ac:spMkLst>
            <pc:docMk/>
            <pc:sldMk cId="929858794" sldId="1795"/>
            <ac:spMk id="3" creationId="{E33D348E-4F05-EB4E-A6D8-D319B7089642}"/>
          </ac:spMkLst>
        </pc:spChg>
      </pc:sldChg>
      <pc:sldChg chg="modSp add mod setBg">
        <pc:chgData name="Faizan Karim" userId="48c8ba92fda0d8b0" providerId="LiveId" clId="{0AFFDF7F-6E1E-4435-9F26-9C5DF7432D3A}" dt="2024-10-22T14:46:55.356" v="8795"/>
        <pc:sldMkLst>
          <pc:docMk/>
          <pc:sldMk cId="2037105668" sldId="1796"/>
        </pc:sldMkLst>
        <pc:spChg chg="mod">
          <ac:chgData name="Faizan Karim" userId="48c8ba92fda0d8b0" providerId="LiveId" clId="{0AFFDF7F-6E1E-4435-9F26-9C5DF7432D3A}" dt="2024-10-22T12:43:39.904" v="8693" actId="13822"/>
          <ac:spMkLst>
            <pc:docMk/>
            <pc:sldMk cId="2037105668" sldId="1796"/>
            <ac:spMk id="3" creationId="{E33D348E-4F05-EB4E-A6D8-D319B7089642}"/>
          </ac:spMkLst>
        </pc:spChg>
      </pc:sldChg>
      <pc:sldChg chg="del">
        <pc:chgData name="Faizan Karim" userId="48c8ba92fda0d8b0" providerId="LiveId" clId="{0AFFDF7F-6E1E-4435-9F26-9C5DF7432D3A}" dt="2024-10-20T10:15:48.119" v="6806" actId="2696"/>
        <pc:sldMkLst>
          <pc:docMk/>
          <pc:sldMk cId="2818419695" sldId="1796"/>
        </pc:sldMkLst>
      </pc:sldChg>
      <pc:sldChg chg="setBg">
        <pc:chgData name="Faizan Karim" userId="48c8ba92fda0d8b0" providerId="LiveId" clId="{0AFFDF7F-6E1E-4435-9F26-9C5DF7432D3A}" dt="2024-10-22T14:46:55.356" v="8795"/>
        <pc:sldMkLst>
          <pc:docMk/>
          <pc:sldMk cId="250563349" sldId="1797"/>
        </pc:sldMkLst>
      </pc:sldChg>
      <pc:sldChg chg="modSp mod setBg">
        <pc:chgData name="Faizan Karim" userId="48c8ba92fda0d8b0" providerId="LiveId" clId="{0AFFDF7F-6E1E-4435-9F26-9C5DF7432D3A}" dt="2024-10-22T14:46:55.356" v="8795"/>
        <pc:sldMkLst>
          <pc:docMk/>
          <pc:sldMk cId="1395492328" sldId="1798"/>
        </pc:sldMkLst>
        <pc:spChg chg="mod">
          <ac:chgData name="Faizan Karim" userId="48c8ba92fda0d8b0" providerId="LiveId" clId="{0AFFDF7F-6E1E-4435-9F26-9C5DF7432D3A}" dt="2024-10-21T14:27:38.859" v="7187" actId="1076"/>
          <ac:spMkLst>
            <pc:docMk/>
            <pc:sldMk cId="1395492328" sldId="1798"/>
            <ac:spMk id="2" creationId="{3E0A1315-0F43-4912-136B-8B744D3B4621}"/>
          </ac:spMkLst>
        </pc:spChg>
        <pc:picChg chg="mod">
          <ac:chgData name="Faizan Karim" userId="48c8ba92fda0d8b0" providerId="LiveId" clId="{0AFFDF7F-6E1E-4435-9F26-9C5DF7432D3A}" dt="2024-10-21T14:29:33.222" v="7191" actId="1076"/>
          <ac:picMkLst>
            <pc:docMk/>
            <pc:sldMk cId="1395492328" sldId="1798"/>
            <ac:picMk id="4" creationId="{3D3ED24C-32C3-78D5-ABDE-6A7654F7D721}"/>
          </ac:picMkLst>
        </pc:picChg>
      </pc:sldChg>
      <pc:sldChg chg="modSp mod setBg">
        <pc:chgData name="Faizan Karim" userId="48c8ba92fda0d8b0" providerId="LiveId" clId="{0AFFDF7F-6E1E-4435-9F26-9C5DF7432D3A}" dt="2024-10-22T14:46:55.356" v="8795"/>
        <pc:sldMkLst>
          <pc:docMk/>
          <pc:sldMk cId="1035253585" sldId="1799"/>
        </pc:sldMkLst>
        <pc:spChg chg="mod">
          <ac:chgData name="Faizan Karim" userId="48c8ba92fda0d8b0" providerId="LiveId" clId="{0AFFDF7F-6E1E-4435-9F26-9C5DF7432D3A}" dt="2024-10-21T14:28:02.712" v="7189" actId="1076"/>
          <ac:spMkLst>
            <pc:docMk/>
            <pc:sldMk cId="1035253585" sldId="1799"/>
            <ac:spMk id="2" creationId="{3E0A1315-0F43-4912-136B-8B744D3B4621}"/>
          </ac:spMkLst>
        </pc:spChg>
        <pc:spChg chg="mod">
          <ac:chgData name="Faizan Karim" userId="48c8ba92fda0d8b0" providerId="LiveId" clId="{0AFFDF7F-6E1E-4435-9F26-9C5DF7432D3A}" dt="2024-10-21T14:31:20.587" v="7195" actId="15"/>
          <ac:spMkLst>
            <pc:docMk/>
            <pc:sldMk cId="1035253585" sldId="1799"/>
            <ac:spMk id="3" creationId="{E33D348E-4F05-EB4E-A6D8-D319B7089642}"/>
          </ac:spMkLst>
        </pc:spChg>
      </pc:sldChg>
      <pc:sldChg chg="modSp mod setBg">
        <pc:chgData name="Faizan Karim" userId="48c8ba92fda0d8b0" providerId="LiveId" clId="{0AFFDF7F-6E1E-4435-9F26-9C5DF7432D3A}" dt="2024-10-22T14:46:55.356" v="8795"/>
        <pc:sldMkLst>
          <pc:docMk/>
          <pc:sldMk cId="2349566550" sldId="1800"/>
        </pc:sldMkLst>
        <pc:spChg chg="mod">
          <ac:chgData name="Faizan Karim" userId="48c8ba92fda0d8b0" providerId="LiveId" clId="{0AFFDF7F-6E1E-4435-9F26-9C5DF7432D3A}" dt="2024-10-21T14:34:23.543" v="7197" actId="15"/>
          <ac:spMkLst>
            <pc:docMk/>
            <pc:sldMk cId="2349566550" sldId="1800"/>
            <ac:spMk id="3" creationId="{E33D348E-4F05-EB4E-A6D8-D319B7089642}"/>
          </ac:spMkLst>
        </pc:spChg>
      </pc:sldChg>
      <pc:sldChg chg="setBg">
        <pc:chgData name="Faizan Karim" userId="48c8ba92fda0d8b0" providerId="LiveId" clId="{0AFFDF7F-6E1E-4435-9F26-9C5DF7432D3A}" dt="2024-10-22T14:46:55.356" v="8795"/>
        <pc:sldMkLst>
          <pc:docMk/>
          <pc:sldMk cId="3822398169" sldId="1801"/>
        </pc:sldMkLst>
      </pc:sldChg>
      <pc:sldChg chg="addSp delSp modSp add del mod">
        <pc:chgData name="Faizan Karim" userId="48c8ba92fda0d8b0" providerId="LiveId" clId="{0AFFDF7F-6E1E-4435-9F26-9C5DF7432D3A}" dt="2024-10-20T20:04:04.892" v="6868" actId="2696"/>
        <pc:sldMkLst>
          <pc:docMk/>
          <pc:sldMk cId="139980532" sldId="1802"/>
        </pc:sldMkLst>
      </pc:sldChg>
      <pc:sldChg chg="modSp add mod setBg">
        <pc:chgData name="Faizan Karim" userId="48c8ba92fda0d8b0" providerId="LiveId" clId="{0AFFDF7F-6E1E-4435-9F26-9C5DF7432D3A}" dt="2024-10-22T14:46:55.356" v="8795"/>
        <pc:sldMkLst>
          <pc:docMk/>
          <pc:sldMk cId="3242026720" sldId="1802"/>
        </pc:sldMkLst>
        <pc:spChg chg="mod">
          <ac:chgData name="Faizan Karim" userId="48c8ba92fda0d8b0" providerId="LiveId" clId="{0AFFDF7F-6E1E-4435-9F26-9C5DF7432D3A}" dt="2024-10-22T11:02:23.146" v="7855" actId="20577"/>
          <ac:spMkLst>
            <pc:docMk/>
            <pc:sldMk cId="3242026720" sldId="1802"/>
            <ac:spMk id="9" creationId="{109FEF13-6F64-5663-BB04-65F138E3B3BC}"/>
          </ac:spMkLst>
        </pc:spChg>
      </pc:sldChg>
      <pc:sldChg chg="addSp delSp modSp add del mod">
        <pc:chgData name="Faizan Karim" userId="48c8ba92fda0d8b0" providerId="LiveId" clId="{0AFFDF7F-6E1E-4435-9F26-9C5DF7432D3A}" dt="2024-10-20T20:04:04.892" v="6868" actId="2696"/>
        <pc:sldMkLst>
          <pc:docMk/>
          <pc:sldMk cId="362383387" sldId="1803"/>
        </pc:sldMkLst>
      </pc:sldChg>
      <pc:sldChg chg="modSp add mod setBg">
        <pc:chgData name="Faizan Karim" userId="48c8ba92fda0d8b0" providerId="LiveId" clId="{0AFFDF7F-6E1E-4435-9F26-9C5DF7432D3A}" dt="2024-10-22T14:46:55.356" v="8795"/>
        <pc:sldMkLst>
          <pc:docMk/>
          <pc:sldMk cId="3646835669" sldId="1803"/>
        </pc:sldMkLst>
        <pc:spChg chg="mod">
          <ac:chgData name="Faizan Karim" userId="48c8ba92fda0d8b0" providerId="LiveId" clId="{0AFFDF7F-6E1E-4435-9F26-9C5DF7432D3A}" dt="2024-10-22T10:40:57.069" v="7680" actId="20577"/>
          <ac:spMkLst>
            <pc:docMk/>
            <pc:sldMk cId="3646835669" sldId="1803"/>
            <ac:spMk id="2" creationId="{B6C4417C-7875-DC8D-00DA-E327BA8BFF9B}"/>
          </ac:spMkLst>
        </pc:spChg>
        <pc:spChg chg="mod">
          <ac:chgData name="Faizan Karim" userId="48c8ba92fda0d8b0" providerId="LiveId" clId="{0AFFDF7F-6E1E-4435-9F26-9C5DF7432D3A}" dt="2024-10-22T11:05:36.832" v="7909" actId="20577"/>
          <ac:spMkLst>
            <pc:docMk/>
            <pc:sldMk cId="3646835669" sldId="1803"/>
            <ac:spMk id="9" creationId="{9CEFE7E1-BC77-D96F-3A32-65B6EEA698CF}"/>
          </ac:spMkLst>
        </pc:spChg>
      </pc:sldChg>
      <pc:sldChg chg="add setBg">
        <pc:chgData name="Faizan Karim" userId="48c8ba92fda0d8b0" providerId="LiveId" clId="{0AFFDF7F-6E1E-4435-9F26-9C5DF7432D3A}" dt="2024-10-22T14:46:55.356" v="8795"/>
        <pc:sldMkLst>
          <pc:docMk/>
          <pc:sldMk cId="56814131" sldId="1804"/>
        </pc:sldMkLst>
      </pc:sldChg>
      <pc:sldChg chg="addSp delSp modSp add del mod">
        <pc:chgData name="Faizan Karim" userId="48c8ba92fda0d8b0" providerId="LiveId" clId="{0AFFDF7F-6E1E-4435-9F26-9C5DF7432D3A}" dt="2024-10-20T20:04:04.892" v="6868" actId="2696"/>
        <pc:sldMkLst>
          <pc:docMk/>
          <pc:sldMk cId="1554841005" sldId="1804"/>
        </pc:sldMkLst>
      </pc:sldChg>
      <pc:sldChg chg="add">
        <pc:chgData name="Faizan Karim" userId="48c8ba92fda0d8b0" providerId="LiveId" clId="{0AFFDF7F-6E1E-4435-9F26-9C5DF7432D3A}" dt="2024-10-22T14:54:49.848" v="8800"/>
        <pc:sldMkLst>
          <pc:docMk/>
          <pc:sldMk cId="2077123357" sldId="1805"/>
        </pc:sldMkLst>
      </pc:sldChg>
      <pc:sldChg chg="modSp add del mod setBg">
        <pc:chgData name="Faizan Karim" userId="48c8ba92fda0d8b0" providerId="LiveId" clId="{0AFFDF7F-6E1E-4435-9F26-9C5DF7432D3A}" dt="2024-10-22T14:54:43.611" v="8799" actId="2696"/>
        <pc:sldMkLst>
          <pc:docMk/>
          <pc:sldMk cId="2633393926" sldId="1805"/>
        </pc:sldMkLst>
        <pc:spChg chg="mod">
          <ac:chgData name="Faizan Karim" userId="48c8ba92fda0d8b0" providerId="LiveId" clId="{0AFFDF7F-6E1E-4435-9F26-9C5DF7432D3A}" dt="2024-10-22T11:17:38.162" v="8050" actId="20577"/>
          <ac:spMkLst>
            <pc:docMk/>
            <pc:sldMk cId="2633393926" sldId="1805"/>
            <ac:spMk id="9" creationId="{DAB509FD-9C2E-E7E7-4CF8-40C8EC368889}"/>
          </ac:spMkLst>
        </pc:spChg>
      </pc:sldChg>
      <pc:sldChg chg="addSp delSp modSp add del mod ord">
        <pc:chgData name="Faizan Karim" userId="48c8ba92fda0d8b0" providerId="LiveId" clId="{0AFFDF7F-6E1E-4435-9F26-9C5DF7432D3A}" dt="2024-10-20T20:04:04.892" v="6868" actId="2696"/>
        <pc:sldMkLst>
          <pc:docMk/>
          <pc:sldMk cId="3056377607" sldId="1805"/>
        </pc:sldMkLst>
      </pc:sldChg>
      <pc:sldChg chg="modSp add mod setBg">
        <pc:chgData name="Faizan Karim" userId="48c8ba92fda0d8b0" providerId="LiveId" clId="{0AFFDF7F-6E1E-4435-9F26-9C5DF7432D3A}" dt="2024-10-22T14:46:55.356" v="8795"/>
        <pc:sldMkLst>
          <pc:docMk/>
          <pc:sldMk cId="293874283" sldId="1806"/>
        </pc:sldMkLst>
        <pc:spChg chg="mod">
          <ac:chgData name="Faizan Karim" userId="48c8ba92fda0d8b0" providerId="LiveId" clId="{0AFFDF7F-6E1E-4435-9F26-9C5DF7432D3A}" dt="2024-10-22T11:21:01.147" v="8190" actId="12"/>
          <ac:spMkLst>
            <pc:docMk/>
            <pc:sldMk cId="293874283" sldId="1806"/>
            <ac:spMk id="9" creationId="{F28192CC-A679-F9BB-5946-6B9F77707131}"/>
          </ac:spMkLst>
        </pc:spChg>
      </pc:sldChg>
      <pc:sldChg chg="addSp delSp modSp add del mod modNotesTx">
        <pc:chgData name="Faizan Karim" userId="48c8ba92fda0d8b0" providerId="LiveId" clId="{0AFFDF7F-6E1E-4435-9F26-9C5DF7432D3A}" dt="2024-10-20T20:04:04.892" v="6868" actId="2696"/>
        <pc:sldMkLst>
          <pc:docMk/>
          <pc:sldMk cId="1304198079" sldId="1806"/>
        </pc:sldMkLst>
      </pc:sldChg>
      <pc:sldChg chg="addSp delSp modSp add del mod modNotesTx">
        <pc:chgData name="Faizan Karim" userId="48c8ba92fda0d8b0" providerId="LiveId" clId="{0AFFDF7F-6E1E-4435-9F26-9C5DF7432D3A}" dt="2024-10-20T20:04:04.892" v="6868" actId="2696"/>
        <pc:sldMkLst>
          <pc:docMk/>
          <pc:sldMk cId="92484330" sldId="1807"/>
        </pc:sldMkLst>
      </pc:sldChg>
      <pc:sldChg chg="addSp delSp modSp add mod setBg">
        <pc:chgData name="Faizan Karim" userId="48c8ba92fda0d8b0" providerId="LiveId" clId="{0AFFDF7F-6E1E-4435-9F26-9C5DF7432D3A}" dt="2024-10-22T14:46:55.356" v="8795"/>
        <pc:sldMkLst>
          <pc:docMk/>
          <pc:sldMk cId="3688110700" sldId="1807"/>
        </pc:sldMkLst>
        <pc:spChg chg="del">
          <ac:chgData name="Faizan Karim" userId="48c8ba92fda0d8b0" providerId="LiveId" clId="{0AFFDF7F-6E1E-4435-9F26-9C5DF7432D3A}" dt="2024-10-22T11:24:13.381" v="8323" actId="478"/>
          <ac:spMkLst>
            <pc:docMk/>
            <pc:sldMk cId="3688110700" sldId="1807"/>
            <ac:spMk id="2" creationId="{1D25FDD4-730D-EA16-89D9-D94742F3B918}"/>
          </ac:spMkLst>
        </pc:spChg>
        <pc:spChg chg="mod">
          <ac:chgData name="Faizan Karim" userId="48c8ba92fda0d8b0" providerId="LiveId" clId="{0AFFDF7F-6E1E-4435-9F26-9C5DF7432D3A}" dt="2024-10-22T11:25:38.678" v="8342" actId="20577"/>
          <ac:spMkLst>
            <pc:docMk/>
            <pc:sldMk cId="3688110700" sldId="1807"/>
            <ac:spMk id="3" creationId="{AA13821E-679B-B4AA-EC13-CDAF766D1DCE}"/>
          </ac:spMkLst>
        </pc:spChg>
        <pc:spChg chg="mod">
          <ac:chgData name="Faizan Karim" userId="48c8ba92fda0d8b0" providerId="LiveId" clId="{0AFFDF7F-6E1E-4435-9F26-9C5DF7432D3A}" dt="2024-10-22T11:24:40.011" v="8328" actId="1076"/>
          <ac:spMkLst>
            <pc:docMk/>
            <pc:sldMk cId="3688110700" sldId="1807"/>
            <ac:spMk id="5" creationId="{765659EF-E747-BC74-C38B-E23881584579}"/>
          </ac:spMkLst>
        </pc:spChg>
        <pc:spChg chg="del">
          <ac:chgData name="Faizan Karim" userId="48c8ba92fda0d8b0" providerId="LiveId" clId="{0AFFDF7F-6E1E-4435-9F26-9C5DF7432D3A}" dt="2024-10-22T11:24:20.256" v="8324" actId="478"/>
          <ac:spMkLst>
            <pc:docMk/>
            <pc:sldMk cId="3688110700" sldId="1807"/>
            <ac:spMk id="9" creationId="{D6918B3E-69CC-403D-799A-69E8615BD52E}"/>
          </ac:spMkLst>
        </pc:spChg>
        <pc:spChg chg="add del mod">
          <ac:chgData name="Faizan Karim" userId="48c8ba92fda0d8b0" providerId="LiveId" clId="{0AFFDF7F-6E1E-4435-9F26-9C5DF7432D3A}" dt="2024-10-22T11:24:33.710" v="8327" actId="478"/>
          <ac:spMkLst>
            <pc:docMk/>
            <pc:sldMk cId="3688110700" sldId="1807"/>
            <ac:spMk id="12" creationId="{D0C2B30A-51B4-D250-DEF9-2C90013F1CEA}"/>
          </ac:spMkLst>
        </pc:spChg>
        <pc:spChg chg="add del mod">
          <ac:chgData name="Faizan Karim" userId="48c8ba92fda0d8b0" providerId="LiveId" clId="{0AFFDF7F-6E1E-4435-9F26-9C5DF7432D3A}" dt="2024-10-22T11:24:45.902" v="8329" actId="478"/>
          <ac:spMkLst>
            <pc:docMk/>
            <pc:sldMk cId="3688110700" sldId="1807"/>
            <ac:spMk id="13" creationId="{14FFE816-87C5-6BD7-A36B-36D95CCCB63A}"/>
          </ac:spMkLst>
        </pc:spChg>
        <pc:picChg chg="del">
          <ac:chgData name="Faizan Karim" userId="48c8ba92fda0d8b0" providerId="LiveId" clId="{0AFFDF7F-6E1E-4435-9F26-9C5DF7432D3A}" dt="2024-10-22T11:24:07.294" v="8322" actId="478"/>
          <ac:picMkLst>
            <pc:docMk/>
            <pc:sldMk cId="3688110700" sldId="1807"/>
            <ac:picMk id="8" creationId="{6414097A-D5AE-1757-7983-099B63764963}"/>
          </ac:picMkLst>
        </pc:picChg>
        <pc:picChg chg="mod">
          <ac:chgData name="Faizan Karim" userId="48c8ba92fda0d8b0" providerId="LiveId" clId="{0AFFDF7F-6E1E-4435-9F26-9C5DF7432D3A}" dt="2024-10-22T11:25:17.135" v="8338" actId="1076"/>
          <ac:picMkLst>
            <pc:docMk/>
            <pc:sldMk cId="3688110700" sldId="1807"/>
            <ac:picMk id="10" creationId="{BE5FD4B0-18AE-DF78-BA31-A5F7B2428008}"/>
          </ac:picMkLst>
        </pc:picChg>
        <pc:picChg chg="del">
          <ac:chgData name="Faizan Karim" userId="48c8ba92fda0d8b0" providerId="LiveId" clId="{0AFFDF7F-6E1E-4435-9F26-9C5DF7432D3A}" dt="2024-10-22T11:24:03.949" v="8321" actId="478"/>
          <ac:picMkLst>
            <pc:docMk/>
            <pc:sldMk cId="3688110700" sldId="1807"/>
            <ac:picMk id="18436" creationId="{84101280-5A62-28B7-BE43-A948FEBA6473}"/>
          </ac:picMkLst>
        </pc:picChg>
        <pc:picChg chg="mod">
          <ac:chgData name="Faizan Karim" userId="48c8ba92fda0d8b0" providerId="LiveId" clId="{0AFFDF7F-6E1E-4435-9F26-9C5DF7432D3A}" dt="2024-10-22T11:25:04.059" v="8335" actId="14100"/>
          <ac:picMkLst>
            <pc:docMk/>
            <pc:sldMk cId="3688110700" sldId="1807"/>
            <ac:picMk id="19462" creationId="{815B512B-9F47-9F22-D0AB-7353862F77E3}"/>
          </ac:picMkLst>
        </pc:picChg>
      </pc:sldChg>
      <pc:sldChg chg="addSp delSp modSp add del mod">
        <pc:chgData name="Faizan Karim" userId="48c8ba92fda0d8b0" providerId="LiveId" clId="{0AFFDF7F-6E1E-4435-9F26-9C5DF7432D3A}" dt="2024-10-20T20:08:15.528" v="6952" actId="47"/>
        <pc:sldMkLst>
          <pc:docMk/>
          <pc:sldMk cId="3893001440" sldId="1808"/>
        </pc:sldMkLst>
      </pc:sldChg>
      <pc:sldChg chg="modSp mod setBg">
        <pc:chgData name="Faizan Karim" userId="48c8ba92fda0d8b0" providerId="LiveId" clId="{0AFFDF7F-6E1E-4435-9F26-9C5DF7432D3A}" dt="2024-10-22T14:46:55.356" v="8795"/>
        <pc:sldMkLst>
          <pc:docMk/>
          <pc:sldMk cId="3384287555" sldId="1809"/>
        </pc:sldMkLst>
      </pc:sldChg>
      <pc:sldChg chg="setBg">
        <pc:chgData name="Faizan Karim" userId="48c8ba92fda0d8b0" providerId="LiveId" clId="{0AFFDF7F-6E1E-4435-9F26-9C5DF7432D3A}" dt="2024-10-22T14:46:55.356" v="8795"/>
        <pc:sldMkLst>
          <pc:docMk/>
          <pc:sldMk cId="809860597" sldId="1810"/>
        </pc:sldMkLst>
      </pc:sldChg>
      <pc:sldChg chg="setBg">
        <pc:chgData name="Faizan Karim" userId="48c8ba92fda0d8b0" providerId="LiveId" clId="{0AFFDF7F-6E1E-4435-9F26-9C5DF7432D3A}" dt="2024-10-22T14:46:55.356" v="8795"/>
        <pc:sldMkLst>
          <pc:docMk/>
          <pc:sldMk cId="933511589" sldId="1811"/>
        </pc:sldMkLst>
      </pc:sldChg>
      <pc:sldChg chg="setBg">
        <pc:chgData name="Faizan Karim" userId="48c8ba92fda0d8b0" providerId="LiveId" clId="{0AFFDF7F-6E1E-4435-9F26-9C5DF7432D3A}" dt="2024-10-22T14:46:55.356" v="8795"/>
        <pc:sldMkLst>
          <pc:docMk/>
          <pc:sldMk cId="3558551102" sldId="1812"/>
        </pc:sldMkLst>
      </pc:sldChg>
      <pc:sldChg chg="setBg">
        <pc:chgData name="Faizan Karim" userId="48c8ba92fda0d8b0" providerId="LiveId" clId="{0AFFDF7F-6E1E-4435-9F26-9C5DF7432D3A}" dt="2024-10-22T14:46:55.356" v="8795"/>
        <pc:sldMkLst>
          <pc:docMk/>
          <pc:sldMk cId="190021495" sldId="1813"/>
        </pc:sldMkLst>
      </pc:sldChg>
      <pc:sldChg chg="modSp mod setBg">
        <pc:chgData name="Faizan Karim" userId="48c8ba92fda0d8b0" providerId="LiveId" clId="{0AFFDF7F-6E1E-4435-9F26-9C5DF7432D3A}" dt="2024-10-22T14:48:56.702" v="8797" actId="14100"/>
        <pc:sldMkLst>
          <pc:docMk/>
          <pc:sldMk cId="3621516567" sldId="1815"/>
        </pc:sldMkLst>
        <pc:spChg chg="mod">
          <ac:chgData name="Faizan Karim" userId="48c8ba92fda0d8b0" providerId="LiveId" clId="{0AFFDF7F-6E1E-4435-9F26-9C5DF7432D3A}" dt="2024-10-22T14:48:56.702" v="8797" actId="14100"/>
          <ac:spMkLst>
            <pc:docMk/>
            <pc:sldMk cId="3621516567" sldId="1815"/>
            <ac:spMk id="3" creationId="{62165EB0-C32B-C900-53BD-B1A53A12D310}"/>
          </ac:spMkLst>
        </pc:spChg>
      </pc:sldChg>
      <pc:sldChg chg="setBg">
        <pc:chgData name="Faizan Karim" userId="48c8ba92fda0d8b0" providerId="LiveId" clId="{0AFFDF7F-6E1E-4435-9F26-9C5DF7432D3A}" dt="2024-10-22T14:46:55.356" v="8795"/>
        <pc:sldMkLst>
          <pc:docMk/>
          <pc:sldMk cId="2202080990" sldId="1816"/>
        </pc:sldMkLst>
      </pc:sldChg>
      <pc:sldChg chg="setBg">
        <pc:chgData name="Faizan Karim" userId="48c8ba92fda0d8b0" providerId="LiveId" clId="{0AFFDF7F-6E1E-4435-9F26-9C5DF7432D3A}" dt="2024-10-22T14:46:55.356" v="8795"/>
        <pc:sldMkLst>
          <pc:docMk/>
          <pc:sldMk cId="1240703457" sldId="1818"/>
        </pc:sldMkLst>
      </pc:sldChg>
      <pc:sldChg chg="setBg">
        <pc:chgData name="Faizan Karim" userId="48c8ba92fda0d8b0" providerId="LiveId" clId="{0AFFDF7F-6E1E-4435-9F26-9C5DF7432D3A}" dt="2024-10-22T14:46:55.356" v="8795"/>
        <pc:sldMkLst>
          <pc:docMk/>
          <pc:sldMk cId="395652901" sldId="1819"/>
        </pc:sldMkLst>
      </pc:sldChg>
      <pc:sldChg chg="setBg">
        <pc:chgData name="Faizan Karim" userId="48c8ba92fda0d8b0" providerId="LiveId" clId="{0AFFDF7F-6E1E-4435-9F26-9C5DF7432D3A}" dt="2024-10-22T14:46:55.356" v="8795"/>
        <pc:sldMkLst>
          <pc:docMk/>
          <pc:sldMk cId="1661428351" sldId="1820"/>
        </pc:sldMkLst>
      </pc:sldChg>
      <pc:sldChg chg="setBg">
        <pc:chgData name="Faizan Karim" userId="48c8ba92fda0d8b0" providerId="LiveId" clId="{0AFFDF7F-6E1E-4435-9F26-9C5DF7432D3A}" dt="2024-10-22T14:46:55.356" v="8795"/>
        <pc:sldMkLst>
          <pc:docMk/>
          <pc:sldMk cId="3590975169" sldId="1821"/>
        </pc:sldMkLst>
      </pc:sldChg>
      <pc:sldChg chg="setBg">
        <pc:chgData name="Faizan Karim" userId="48c8ba92fda0d8b0" providerId="LiveId" clId="{0AFFDF7F-6E1E-4435-9F26-9C5DF7432D3A}" dt="2024-10-22T14:46:55.356" v="8795"/>
        <pc:sldMkLst>
          <pc:docMk/>
          <pc:sldMk cId="2339545459" sldId="1822"/>
        </pc:sldMkLst>
      </pc:sldChg>
      <pc:sldChg chg="modSp mod setBg">
        <pc:chgData name="Faizan Karim" userId="48c8ba92fda0d8b0" providerId="LiveId" clId="{0AFFDF7F-6E1E-4435-9F26-9C5DF7432D3A}" dt="2024-10-22T15:11:07.294" v="8834" actId="14100"/>
        <pc:sldMkLst>
          <pc:docMk/>
          <pc:sldMk cId="4259175286" sldId="1823"/>
        </pc:sldMkLst>
        <pc:spChg chg="mod">
          <ac:chgData name="Faizan Karim" userId="48c8ba92fda0d8b0" providerId="LiveId" clId="{0AFFDF7F-6E1E-4435-9F26-9C5DF7432D3A}" dt="2024-10-22T15:11:07.294" v="8834" actId="14100"/>
          <ac:spMkLst>
            <pc:docMk/>
            <pc:sldMk cId="4259175286" sldId="1823"/>
            <ac:spMk id="6" creationId="{EE728B97-65D5-A5CB-BBA3-B9E9D4FBCE71}"/>
          </ac:spMkLst>
        </pc:spChg>
      </pc:sldChg>
      <pc:sldChg chg="addSp delSp modSp mod setBg">
        <pc:chgData name="Faizan Karim" userId="48c8ba92fda0d8b0" providerId="LiveId" clId="{0AFFDF7F-6E1E-4435-9F26-9C5DF7432D3A}" dt="2024-10-22T15:08:44.942" v="8831" actId="20577"/>
        <pc:sldMkLst>
          <pc:docMk/>
          <pc:sldMk cId="82470499" sldId="1824"/>
        </pc:sldMkLst>
        <pc:spChg chg="mod">
          <ac:chgData name="Faizan Karim" userId="48c8ba92fda0d8b0" providerId="LiveId" clId="{0AFFDF7F-6E1E-4435-9F26-9C5DF7432D3A}" dt="2024-10-22T15:08:44.942" v="8831" actId="20577"/>
          <ac:spMkLst>
            <pc:docMk/>
            <pc:sldMk cId="82470499" sldId="1824"/>
            <ac:spMk id="3" creationId="{EC38A11E-0111-59DB-D621-BF518184C2EC}"/>
          </ac:spMkLst>
        </pc:spChg>
        <pc:spChg chg="mod">
          <ac:chgData name="Faizan Karim" userId="48c8ba92fda0d8b0" providerId="LiveId" clId="{0AFFDF7F-6E1E-4435-9F26-9C5DF7432D3A}" dt="2024-10-22T15:08:21.787" v="8829" actId="20577"/>
          <ac:spMkLst>
            <pc:docMk/>
            <pc:sldMk cId="82470499" sldId="1824"/>
            <ac:spMk id="6" creationId="{1C2ACE7B-E3A3-6D7D-6042-D7076F6EEDB0}"/>
          </ac:spMkLst>
        </pc:spChg>
        <pc:picChg chg="del">
          <ac:chgData name="Faizan Karim" userId="48c8ba92fda0d8b0" providerId="LiveId" clId="{0AFFDF7F-6E1E-4435-9F26-9C5DF7432D3A}" dt="2024-10-22T15:07:38.256" v="8819" actId="478"/>
          <ac:picMkLst>
            <pc:docMk/>
            <pc:sldMk cId="82470499" sldId="1824"/>
            <ac:picMk id="4" creationId="{942FFB6C-0F15-3A0D-F59A-59A8DB1FCC04}"/>
          </ac:picMkLst>
        </pc:picChg>
        <pc:picChg chg="add mod">
          <ac:chgData name="Faizan Karim" userId="48c8ba92fda0d8b0" providerId="LiveId" clId="{0AFFDF7F-6E1E-4435-9F26-9C5DF7432D3A}" dt="2024-10-22T15:07:45.777" v="8823" actId="1076"/>
          <ac:picMkLst>
            <pc:docMk/>
            <pc:sldMk cId="82470499" sldId="1824"/>
            <ac:picMk id="5122" creationId="{C70CC6A7-5841-5227-DFB0-C3A158448F2D}"/>
          </ac:picMkLst>
        </pc:picChg>
      </pc:sldChg>
      <pc:sldChg chg="setBg">
        <pc:chgData name="Faizan Karim" userId="48c8ba92fda0d8b0" providerId="LiveId" clId="{0AFFDF7F-6E1E-4435-9F26-9C5DF7432D3A}" dt="2024-10-22T14:46:55.356" v="8795"/>
        <pc:sldMkLst>
          <pc:docMk/>
          <pc:sldMk cId="4229262125" sldId="1825"/>
        </pc:sldMkLst>
      </pc:sldChg>
      <pc:sldChg chg="setBg">
        <pc:chgData name="Faizan Karim" userId="48c8ba92fda0d8b0" providerId="LiveId" clId="{0AFFDF7F-6E1E-4435-9F26-9C5DF7432D3A}" dt="2024-10-22T14:46:55.356" v="8795"/>
        <pc:sldMkLst>
          <pc:docMk/>
          <pc:sldMk cId="3676663497" sldId="1826"/>
        </pc:sldMkLst>
      </pc:sldChg>
      <pc:sldChg chg="modSp mod setBg">
        <pc:chgData name="Faizan Karim" userId="48c8ba92fda0d8b0" providerId="LiveId" clId="{0AFFDF7F-6E1E-4435-9F26-9C5DF7432D3A}" dt="2024-10-22T14:59:45.620" v="8801" actId="14100"/>
        <pc:sldMkLst>
          <pc:docMk/>
          <pc:sldMk cId="2459015770" sldId="1827"/>
        </pc:sldMkLst>
        <pc:spChg chg="mod">
          <ac:chgData name="Faizan Karim" userId="48c8ba92fda0d8b0" providerId="LiveId" clId="{0AFFDF7F-6E1E-4435-9F26-9C5DF7432D3A}" dt="2024-10-22T14:59:45.620" v="8801" actId="14100"/>
          <ac:spMkLst>
            <pc:docMk/>
            <pc:sldMk cId="2459015770" sldId="1827"/>
            <ac:spMk id="3" creationId="{B0C16B71-3E72-6B7C-B34A-17066423F477}"/>
          </ac:spMkLst>
        </pc:spChg>
      </pc:sldChg>
      <pc:sldChg chg="setBg">
        <pc:chgData name="Faizan Karim" userId="48c8ba92fda0d8b0" providerId="LiveId" clId="{0AFFDF7F-6E1E-4435-9F26-9C5DF7432D3A}" dt="2024-10-22T14:46:55.356" v="8795"/>
        <pc:sldMkLst>
          <pc:docMk/>
          <pc:sldMk cId="1722367349" sldId="1828"/>
        </pc:sldMkLst>
      </pc:sldChg>
      <pc:sldChg chg="setBg">
        <pc:chgData name="Faizan Karim" userId="48c8ba92fda0d8b0" providerId="LiveId" clId="{0AFFDF7F-6E1E-4435-9F26-9C5DF7432D3A}" dt="2024-10-22T14:46:55.356" v="8795"/>
        <pc:sldMkLst>
          <pc:docMk/>
          <pc:sldMk cId="2200289741" sldId="1829"/>
        </pc:sldMkLst>
      </pc:sldChg>
      <pc:sldChg chg="setBg">
        <pc:chgData name="Faizan Karim" userId="48c8ba92fda0d8b0" providerId="LiveId" clId="{0AFFDF7F-6E1E-4435-9F26-9C5DF7432D3A}" dt="2024-10-22T14:46:55.356" v="8795"/>
        <pc:sldMkLst>
          <pc:docMk/>
          <pc:sldMk cId="2940797916" sldId="1830"/>
        </pc:sldMkLst>
      </pc:sldChg>
      <pc:sldChg chg="setBg">
        <pc:chgData name="Faizan Karim" userId="48c8ba92fda0d8b0" providerId="LiveId" clId="{0AFFDF7F-6E1E-4435-9F26-9C5DF7432D3A}" dt="2024-10-22T14:46:55.356" v="8795"/>
        <pc:sldMkLst>
          <pc:docMk/>
          <pc:sldMk cId="3661401629" sldId="1831"/>
        </pc:sldMkLst>
      </pc:sldChg>
      <pc:sldChg chg="setBg">
        <pc:chgData name="Faizan Karim" userId="48c8ba92fda0d8b0" providerId="LiveId" clId="{0AFFDF7F-6E1E-4435-9F26-9C5DF7432D3A}" dt="2024-10-22T14:46:55.356" v="8795"/>
        <pc:sldMkLst>
          <pc:docMk/>
          <pc:sldMk cId="2113487185" sldId="1832"/>
        </pc:sldMkLst>
      </pc:sldChg>
      <pc:sldChg chg="setBg">
        <pc:chgData name="Faizan Karim" userId="48c8ba92fda0d8b0" providerId="LiveId" clId="{0AFFDF7F-6E1E-4435-9F26-9C5DF7432D3A}" dt="2024-10-22T14:46:55.356" v="8795"/>
        <pc:sldMkLst>
          <pc:docMk/>
          <pc:sldMk cId="1103594628" sldId="1833"/>
        </pc:sldMkLst>
      </pc:sldChg>
      <pc:sldChg chg="setBg">
        <pc:chgData name="Faizan Karim" userId="48c8ba92fda0d8b0" providerId="LiveId" clId="{0AFFDF7F-6E1E-4435-9F26-9C5DF7432D3A}" dt="2024-10-22T14:46:55.356" v="8795"/>
        <pc:sldMkLst>
          <pc:docMk/>
          <pc:sldMk cId="4206188515" sldId="1834"/>
        </pc:sldMkLst>
      </pc:sldChg>
      <pc:sldChg chg="del ord">
        <pc:chgData name="Faizan Karim" userId="48c8ba92fda0d8b0" providerId="LiveId" clId="{0AFFDF7F-6E1E-4435-9F26-9C5DF7432D3A}" dt="2024-10-19T18:55:29.564" v="6470" actId="47"/>
        <pc:sldMkLst>
          <pc:docMk/>
          <pc:sldMk cId="3369122261" sldId="1835"/>
        </pc:sldMkLst>
      </pc:sldChg>
      <pc:sldChg chg="del">
        <pc:chgData name="Faizan Karim" userId="48c8ba92fda0d8b0" providerId="LiveId" clId="{0AFFDF7F-6E1E-4435-9F26-9C5DF7432D3A}" dt="2024-10-19T18:55:29.564" v="6470" actId="47"/>
        <pc:sldMkLst>
          <pc:docMk/>
          <pc:sldMk cId="2374018288" sldId="1837"/>
        </pc:sldMkLst>
      </pc:sldChg>
      <pc:sldChg chg="del">
        <pc:chgData name="Faizan Karim" userId="48c8ba92fda0d8b0" providerId="LiveId" clId="{0AFFDF7F-6E1E-4435-9F26-9C5DF7432D3A}" dt="2024-10-19T18:55:29.564" v="6470" actId="47"/>
        <pc:sldMkLst>
          <pc:docMk/>
          <pc:sldMk cId="2449972948" sldId="1838"/>
        </pc:sldMkLst>
      </pc:sldChg>
      <pc:sldChg chg="del">
        <pc:chgData name="Faizan Karim" userId="48c8ba92fda0d8b0" providerId="LiveId" clId="{0AFFDF7F-6E1E-4435-9F26-9C5DF7432D3A}" dt="2024-10-19T18:55:29.564" v="6470" actId="47"/>
        <pc:sldMkLst>
          <pc:docMk/>
          <pc:sldMk cId="3528871078" sldId="1839"/>
        </pc:sldMkLst>
      </pc:sldChg>
      <pc:sldChg chg="del">
        <pc:chgData name="Faizan Karim" userId="48c8ba92fda0d8b0" providerId="LiveId" clId="{0AFFDF7F-6E1E-4435-9F26-9C5DF7432D3A}" dt="2024-10-19T18:55:29.564" v="6470" actId="47"/>
        <pc:sldMkLst>
          <pc:docMk/>
          <pc:sldMk cId="2907666000" sldId="1840"/>
        </pc:sldMkLst>
      </pc:sldChg>
      <pc:sldChg chg="del">
        <pc:chgData name="Faizan Karim" userId="48c8ba92fda0d8b0" providerId="LiveId" clId="{0AFFDF7F-6E1E-4435-9F26-9C5DF7432D3A}" dt="2024-10-19T18:55:29.564" v="6470" actId="47"/>
        <pc:sldMkLst>
          <pc:docMk/>
          <pc:sldMk cId="2550830147" sldId="1841"/>
        </pc:sldMkLst>
      </pc:sldChg>
      <pc:sldChg chg="del">
        <pc:chgData name="Faizan Karim" userId="48c8ba92fda0d8b0" providerId="LiveId" clId="{0AFFDF7F-6E1E-4435-9F26-9C5DF7432D3A}" dt="2024-10-19T18:55:29.564" v="6470" actId="47"/>
        <pc:sldMkLst>
          <pc:docMk/>
          <pc:sldMk cId="3964696749" sldId="1842"/>
        </pc:sldMkLst>
      </pc:sldChg>
      <pc:sldChg chg="del">
        <pc:chgData name="Faizan Karim" userId="48c8ba92fda0d8b0" providerId="LiveId" clId="{0AFFDF7F-6E1E-4435-9F26-9C5DF7432D3A}" dt="2024-10-19T18:55:29.564" v="6470" actId="47"/>
        <pc:sldMkLst>
          <pc:docMk/>
          <pc:sldMk cId="3887096956" sldId="1843"/>
        </pc:sldMkLst>
      </pc:sldChg>
      <pc:sldChg chg="del">
        <pc:chgData name="Faizan Karim" userId="48c8ba92fda0d8b0" providerId="LiveId" clId="{0AFFDF7F-6E1E-4435-9F26-9C5DF7432D3A}" dt="2024-10-19T18:55:29.564" v="6470" actId="47"/>
        <pc:sldMkLst>
          <pc:docMk/>
          <pc:sldMk cId="47356951" sldId="1844"/>
        </pc:sldMkLst>
      </pc:sldChg>
      <pc:sldChg chg="del">
        <pc:chgData name="Faizan Karim" userId="48c8ba92fda0d8b0" providerId="LiveId" clId="{0AFFDF7F-6E1E-4435-9F26-9C5DF7432D3A}" dt="2024-10-19T18:55:29.564" v="6470" actId="47"/>
        <pc:sldMkLst>
          <pc:docMk/>
          <pc:sldMk cId="3598755633" sldId="1845"/>
        </pc:sldMkLst>
      </pc:sldChg>
      <pc:sldChg chg="addSp delSp modSp new add del mod setBg modNotesTx">
        <pc:chgData name="Faizan Karim" userId="48c8ba92fda0d8b0" providerId="LiveId" clId="{0AFFDF7F-6E1E-4435-9F26-9C5DF7432D3A}" dt="2024-10-22T14:46:55.356" v="8795"/>
        <pc:sldMkLst>
          <pc:docMk/>
          <pc:sldMk cId="3634904358" sldId="1846"/>
        </pc:sldMkLst>
        <pc:spChg chg="mod">
          <ac:chgData name="Faizan Karim" userId="48c8ba92fda0d8b0" providerId="LiveId" clId="{0AFFDF7F-6E1E-4435-9F26-9C5DF7432D3A}" dt="2024-10-19T11:24:36.451" v="2354" actId="20577"/>
          <ac:spMkLst>
            <pc:docMk/>
            <pc:sldMk cId="3634904358" sldId="1846"/>
            <ac:spMk id="3" creationId="{975C96D6-2AD0-BCE4-5B9F-BD9CFE476C1B}"/>
          </ac:spMkLst>
        </pc:spChg>
        <pc:spChg chg="add mod">
          <ac:chgData name="Faizan Karim" userId="48c8ba92fda0d8b0" providerId="LiveId" clId="{0AFFDF7F-6E1E-4435-9F26-9C5DF7432D3A}" dt="2024-10-19T11:50:13.637" v="2637" actId="12"/>
          <ac:spMkLst>
            <pc:docMk/>
            <pc:sldMk cId="3634904358" sldId="1846"/>
            <ac:spMk id="4" creationId="{32A4BBBD-DB50-10E7-8F49-E421BDC44DE2}"/>
          </ac:spMkLst>
        </pc:spChg>
        <pc:picChg chg="add mod">
          <ac:chgData name="Faizan Karim" userId="48c8ba92fda0d8b0" providerId="LiveId" clId="{0AFFDF7F-6E1E-4435-9F26-9C5DF7432D3A}" dt="2024-10-19T11:46:47.775" v="2547" actId="1076"/>
          <ac:picMkLst>
            <pc:docMk/>
            <pc:sldMk cId="3634904358" sldId="1846"/>
            <ac:picMk id="1031" creationId="{06630733-64FE-403B-4D8C-F41A24888792}"/>
          </ac:picMkLst>
        </pc:picChg>
      </pc:sldChg>
      <pc:sldChg chg="addSp delSp modSp add mod setBg">
        <pc:chgData name="Faizan Karim" userId="48c8ba92fda0d8b0" providerId="LiveId" clId="{0AFFDF7F-6E1E-4435-9F26-9C5DF7432D3A}" dt="2024-10-22T14:46:55.356" v="8795"/>
        <pc:sldMkLst>
          <pc:docMk/>
          <pc:sldMk cId="2247347937" sldId="1847"/>
        </pc:sldMkLst>
        <pc:spChg chg="mod">
          <ac:chgData name="Faizan Karim" userId="48c8ba92fda0d8b0" providerId="LiveId" clId="{0AFFDF7F-6E1E-4435-9F26-9C5DF7432D3A}" dt="2024-10-19T11:24:19.847" v="2349" actId="20577"/>
          <ac:spMkLst>
            <pc:docMk/>
            <pc:sldMk cId="2247347937" sldId="1847"/>
            <ac:spMk id="3" creationId="{46DB00E6-47EB-463A-68A0-E03915D9A86F}"/>
          </ac:spMkLst>
        </pc:spChg>
        <pc:spChg chg="mod">
          <ac:chgData name="Faizan Karim" userId="48c8ba92fda0d8b0" providerId="LiveId" clId="{0AFFDF7F-6E1E-4435-9F26-9C5DF7432D3A}" dt="2024-10-19T12:15:03.820" v="2729" actId="14100"/>
          <ac:spMkLst>
            <pc:docMk/>
            <pc:sldMk cId="2247347937" sldId="1847"/>
            <ac:spMk id="4" creationId="{5CA3A507-C951-DE32-73BF-60D3140A77C6}"/>
          </ac:spMkLst>
        </pc:spChg>
        <pc:picChg chg="add mod">
          <ac:chgData name="Faizan Karim" userId="48c8ba92fda0d8b0" providerId="LiveId" clId="{0AFFDF7F-6E1E-4435-9F26-9C5DF7432D3A}" dt="2024-10-19T11:38:08.670" v="2384" actId="1076"/>
          <ac:picMkLst>
            <pc:docMk/>
            <pc:sldMk cId="2247347937" sldId="1847"/>
            <ac:picMk id="2052" creationId="{DF0F7A00-508A-A4CB-D18D-7EFF43B90278}"/>
          </ac:picMkLst>
        </pc:picChg>
      </pc:sldChg>
      <pc:sldChg chg="addSp delSp modSp add mod setBg">
        <pc:chgData name="Faizan Karim" userId="48c8ba92fda0d8b0" providerId="LiveId" clId="{0AFFDF7F-6E1E-4435-9F26-9C5DF7432D3A}" dt="2024-10-22T14:46:55.356" v="8795"/>
        <pc:sldMkLst>
          <pc:docMk/>
          <pc:sldMk cId="102812787" sldId="1848"/>
        </pc:sldMkLst>
        <pc:spChg chg="mod">
          <ac:chgData name="Faizan Karim" userId="48c8ba92fda0d8b0" providerId="LiveId" clId="{0AFFDF7F-6E1E-4435-9F26-9C5DF7432D3A}" dt="2024-10-22T09:48:43.043" v="7421" actId="20577"/>
          <ac:spMkLst>
            <pc:docMk/>
            <pc:sldMk cId="102812787" sldId="1848"/>
            <ac:spMk id="3" creationId="{42A9C2A5-AE92-E4D6-A93B-CD5C1507D4B0}"/>
          </ac:spMkLst>
        </pc:spChg>
        <pc:spChg chg="add mod">
          <ac:chgData name="Faizan Karim" userId="48c8ba92fda0d8b0" providerId="LiveId" clId="{0AFFDF7F-6E1E-4435-9F26-9C5DF7432D3A}" dt="2024-10-19T13:01:05.808" v="2851" actId="14100"/>
          <ac:spMkLst>
            <pc:docMk/>
            <pc:sldMk cId="102812787" sldId="1848"/>
            <ac:spMk id="7" creationId="{B7EAAB1D-2A6B-A1FF-3DFF-09217F92C0B3}"/>
          </ac:spMkLst>
        </pc:spChg>
        <pc:picChg chg="add mod">
          <ac:chgData name="Faizan Karim" userId="48c8ba92fda0d8b0" providerId="LiveId" clId="{0AFFDF7F-6E1E-4435-9F26-9C5DF7432D3A}" dt="2024-10-19T13:40:09.693" v="3715" actId="1076"/>
          <ac:picMkLst>
            <pc:docMk/>
            <pc:sldMk cId="102812787" sldId="1848"/>
            <ac:picMk id="3082" creationId="{D83D6B69-130E-E1B8-2031-4976B8BD4CDB}"/>
          </ac:picMkLst>
        </pc:picChg>
      </pc:sldChg>
      <pc:sldChg chg="add">
        <pc:chgData name="Faizan Karim" userId="48c8ba92fda0d8b0" providerId="LiveId" clId="{0AFFDF7F-6E1E-4435-9F26-9C5DF7432D3A}" dt="2024-10-22T15:09:33.464" v="8833"/>
        <pc:sldMkLst>
          <pc:docMk/>
          <pc:sldMk cId="154108363" sldId="1849"/>
        </pc:sldMkLst>
      </pc:sldChg>
      <pc:sldChg chg="addSp delSp modSp add del mod setBg">
        <pc:chgData name="Faizan Karim" userId="48c8ba92fda0d8b0" providerId="LiveId" clId="{0AFFDF7F-6E1E-4435-9F26-9C5DF7432D3A}" dt="2024-10-22T15:09:17.290" v="8832" actId="2696"/>
        <pc:sldMkLst>
          <pc:docMk/>
          <pc:sldMk cId="1437475150" sldId="1849"/>
        </pc:sldMkLst>
        <pc:spChg chg="mod">
          <ac:chgData name="Faizan Karim" userId="48c8ba92fda0d8b0" providerId="LiveId" clId="{0AFFDF7F-6E1E-4435-9F26-9C5DF7432D3A}" dt="2024-10-19T13:04:49.650" v="2874" actId="255"/>
          <ac:spMkLst>
            <pc:docMk/>
            <pc:sldMk cId="1437475150" sldId="1849"/>
            <ac:spMk id="3" creationId="{6D5E771E-23E2-7145-9A9C-70302A5FFA67}"/>
          </ac:spMkLst>
        </pc:spChg>
        <pc:spChg chg="mod">
          <ac:chgData name="Faizan Karim" userId="48c8ba92fda0d8b0" providerId="LiveId" clId="{0AFFDF7F-6E1E-4435-9F26-9C5DF7432D3A}" dt="2024-10-19T13:07:45.836" v="2991" actId="20577"/>
          <ac:spMkLst>
            <pc:docMk/>
            <pc:sldMk cId="1437475150" sldId="1849"/>
            <ac:spMk id="7" creationId="{182F3204-E46F-EF44-758E-6FD02ACD8416}"/>
          </ac:spMkLst>
        </pc:spChg>
        <pc:picChg chg="add mod">
          <ac:chgData name="Faizan Karim" userId="48c8ba92fda0d8b0" providerId="LiveId" clId="{0AFFDF7F-6E1E-4435-9F26-9C5DF7432D3A}" dt="2024-10-19T13:04:55.362" v="2875" actId="1076"/>
          <ac:picMkLst>
            <pc:docMk/>
            <pc:sldMk cId="1437475150" sldId="1849"/>
            <ac:picMk id="4098" creationId="{B38EA974-2C47-5145-037B-D0A43064C0C2}"/>
          </ac:picMkLst>
        </pc:picChg>
      </pc:sldChg>
      <pc:sldChg chg="delSp modSp add del mod">
        <pc:chgData name="Faizan Karim" userId="48c8ba92fda0d8b0" providerId="LiveId" clId="{0AFFDF7F-6E1E-4435-9F26-9C5DF7432D3A}" dt="2024-10-22T15:08:33.647" v="8830" actId="47"/>
        <pc:sldMkLst>
          <pc:docMk/>
          <pc:sldMk cId="978641670" sldId="1850"/>
        </pc:sldMkLst>
        <pc:spChg chg="mod">
          <ac:chgData name="Faizan Karim" userId="48c8ba92fda0d8b0" providerId="LiveId" clId="{0AFFDF7F-6E1E-4435-9F26-9C5DF7432D3A}" dt="2024-10-22T15:05:07.912" v="8814" actId="21"/>
          <ac:spMkLst>
            <pc:docMk/>
            <pc:sldMk cId="978641670" sldId="1850"/>
            <ac:spMk id="7" creationId="{B802AD84-0253-0CF5-1D17-9843934D9025}"/>
          </ac:spMkLst>
        </pc:spChg>
        <pc:picChg chg="del">
          <ac:chgData name="Faizan Karim" userId="48c8ba92fda0d8b0" providerId="LiveId" clId="{0AFFDF7F-6E1E-4435-9F26-9C5DF7432D3A}" dt="2024-10-22T15:07:34.474" v="8818" actId="21"/>
          <ac:picMkLst>
            <pc:docMk/>
            <pc:sldMk cId="978641670" sldId="1850"/>
            <ac:picMk id="5122" creationId="{C70CC6A7-5841-5227-DFB0-C3A158448F2D}"/>
          </ac:picMkLst>
        </pc:picChg>
      </pc:sldChg>
      <pc:sldChg chg="addSp delSp modSp add del mod setBg">
        <pc:chgData name="Faizan Karim" userId="48c8ba92fda0d8b0" providerId="LiveId" clId="{0AFFDF7F-6E1E-4435-9F26-9C5DF7432D3A}" dt="2024-10-22T15:02:10.955" v="8802" actId="2696"/>
        <pc:sldMkLst>
          <pc:docMk/>
          <pc:sldMk cId="1733666749" sldId="1850"/>
        </pc:sldMkLst>
        <pc:spChg chg="mod">
          <ac:chgData name="Faizan Karim" userId="48c8ba92fda0d8b0" providerId="LiveId" clId="{0AFFDF7F-6E1E-4435-9F26-9C5DF7432D3A}" dt="2024-10-19T13:35:32.538" v="3710" actId="20577"/>
          <ac:spMkLst>
            <pc:docMk/>
            <pc:sldMk cId="1733666749" sldId="1850"/>
            <ac:spMk id="3" creationId="{297E3E43-E1DE-CD76-0D96-9B72FA78E255}"/>
          </ac:spMkLst>
        </pc:spChg>
        <pc:spChg chg="mod">
          <ac:chgData name="Faizan Karim" userId="48c8ba92fda0d8b0" providerId="LiveId" clId="{0AFFDF7F-6E1E-4435-9F26-9C5DF7432D3A}" dt="2024-10-19T13:19:08.349" v="3289" actId="20577"/>
          <ac:spMkLst>
            <pc:docMk/>
            <pc:sldMk cId="1733666749" sldId="1850"/>
            <ac:spMk id="7" creationId="{B802AD84-0253-0CF5-1D17-9843934D9025}"/>
          </ac:spMkLst>
        </pc:spChg>
        <pc:picChg chg="add mod">
          <ac:chgData name="Faizan Karim" userId="48c8ba92fda0d8b0" providerId="LiveId" clId="{0AFFDF7F-6E1E-4435-9F26-9C5DF7432D3A}" dt="2024-10-19T13:12:20.645" v="2997" actId="1076"/>
          <ac:picMkLst>
            <pc:docMk/>
            <pc:sldMk cId="1733666749" sldId="1850"/>
            <ac:picMk id="5122" creationId="{C70CC6A7-5841-5227-DFB0-C3A158448F2D}"/>
          </ac:picMkLst>
        </pc:picChg>
      </pc:sldChg>
      <pc:sldChg chg="addSp delSp modSp add del mod">
        <pc:chgData name="Faizan Karim" userId="48c8ba92fda0d8b0" providerId="LiveId" clId="{0AFFDF7F-6E1E-4435-9F26-9C5DF7432D3A}" dt="2024-10-19T13:35:57.295" v="3711" actId="47"/>
        <pc:sldMkLst>
          <pc:docMk/>
          <pc:sldMk cId="3966126517" sldId="1851"/>
        </pc:sldMkLst>
      </pc:sldChg>
      <pc:sldChg chg="modSp add mod setBg">
        <pc:chgData name="Faizan Karim" userId="48c8ba92fda0d8b0" providerId="LiveId" clId="{0AFFDF7F-6E1E-4435-9F26-9C5DF7432D3A}" dt="2024-10-22T14:46:55.356" v="8795"/>
        <pc:sldMkLst>
          <pc:docMk/>
          <pc:sldMk cId="4291372099" sldId="1852"/>
        </pc:sldMkLst>
        <pc:spChg chg="mod">
          <ac:chgData name="Faizan Karim" userId="48c8ba92fda0d8b0" providerId="LiveId" clId="{0AFFDF7F-6E1E-4435-9F26-9C5DF7432D3A}" dt="2024-10-19T13:31:12.623" v="3552" actId="20577"/>
          <ac:spMkLst>
            <pc:docMk/>
            <pc:sldMk cId="4291372099" sldId="1852"/>
            <ac:spMk id="3" creationId="{CF117711-EBDC-9ED4-216C-20D859DBF961}"/>
          </ac:spMkLst>
        </pc:spChg>
        <pc:picChg chg="mod">
          <ac:chgData name="Faizan Karim" userId="48c8ba92fda0d8b0" providerId="LiveId" clId="{0AFFDF7F-6E1E-4435-9F26-9C5DF7432D3A}" dt="2024-10-19T13:30:29.443" v="3532" actId="1076"/>
          <ac:picMkLst>
            <pc:docMk/>
            <pc:sldMk cId="4291372099" sldId="1852"/>
            <ac:picMk id="6146" creationId="{4C3437CA-B554-3E22-D34E-BE015FEDF06F}"/>
          </ac:picMkLst>
        </pc:picChg>
      </pc:sldChg>
      <pc:sldChg chg="addSp delSp modSp add mod setBg">
        <pc:chgData name="Faizan Karim" userId="48c8ba92fda0d8b0" providerId="LiveId" clId="{0AFFDF7F-6E1E-4435-9F26-9C5DF7432D3A}" dt="2024-10-22T14:46:55.356" v="8795"/>
        <pc:sldMkLst>
          <pc:docMk/>
          <pc:sldMk cId="1809550515" sldId="1853"/>
        </pc:sldMkLst>
        <pc:spChg chg="mod">
          <ac:chgData name="Faizan Karim" userId="48c8ba92fda0d8b0" providerId="LiveId" clId="{0AFFDF7F-6E1E-4435-9F26-9C5DF7432D3A}" dt="2024-10-19T13:31:07.495" v="3550" actId="20577"/>
          <ac:spMkLst>
            <pc:docMk/>
            <pc:sldMk cId="1809550515" sldId="1853"/>
            <ac:spMk id="3" creationId="{EAB84FC2-2140-0895-33FE-13EE4597F0B3}"/>
          </ac:spMkLst>
        </pc:spChg>
        <pc:spChg chg="mod">
          <ac:chgData name="Faizan Karim" userId="48c8ba92fda0d8b0" providerId="LiveId" clId="{0AFFDF7F-6E1E-4435-9F26-9C5DF7432D3A}" dt="2024-10-19T13:45:47.402" v="3768" actId="1076"/>
          <ac:spMkLst>
            <pc:docMk/>
            <pc:sldMk cId="1809550515" sldId="1853"/>
            <ac:spMk id="7" creationId="{B8E825B6-8226-0F4E-D667-F89632CBA0FF}"/>
          </ac:spMkLst>
        </pc:spChg>
        <pc:picChg chg="add mod">
          <ac:chgData name="Faizan Karim" userId="48c8ba92fda0d8b0" providerId="LiveId" clId="{0AFFDF7F-6E1E-4435-9F26-9C5DF7432D3A}" dt="2024-10-19T13:30:06.390" v="3506" actId="1076"/>
          <ac:picMkLst>
            <pc:docMk/>
            <pc:sldMk cId="1809550515" sldId="1853"/>
            <ac:picMk id="7170" creationId="{41D1E007-AED8-58D8-A1D3-3F9299716145}"/>
          </ac:picMkLst>
        </pc:picChg>
      </pc:sldChg>
      <pc:sldChg chg="addSp delSp modSp add mod setBg">
        <pc:chgData name="Faizan Karim" userId="48c8ba92fda0d8b0" providerId="LiveId" clId="{0AFFDF7F-6E1E-4435-9F26-9C5DF7432D3A}" dt="2024-10-22T14:46:55.356" v="8795"/>
        <pc:sldMkLst>
          <pc:docMk/>
          <pc:sldMk cId="660213244" sldId="1854"/>
        </pc:sldMkLst>
        <pc:spChg chg="mod">
          <ac:chgData name="Faizan Karim" userId="48c8ba92fda0d8b0" providerId="LiveId" clId="{0AFFDF7F-6E1E-4435-9F26-9C5DF7432D3A}" dt="2024-10-19T13:47:43.934" v="3777" actId="20577"/>
          <ac:spMkLst>
            <pc:docMk/>
            <pc:sldMk cId="660213244" sldId="1854"/>
            <ac:spMk id="3" creationId="{27078F13-A6D1-698B-705C-4E53558B850E}"/>
          </ac:spMkLst>
        </pc:spChg>
        <pc:spChg chg="mod">
          <ac:chgData name="Faizan Karim" userId="48c8ba92fda0d8b0" providerId="LiveId" clId="{0AFFDF7F-6E1E-4435-9F26-9C5DF7432D3A}" dt="2024-10-19T13:57:28.565" v="4117" actId="1076"/>
          <ac:spMkLst>
            <pc:docMk/>
            <pc:sldMk cId="660213244" sldId="1854"/>
            <ac:spMk id="7" creationId="{9A655A45-92BB-88CA-C8C5-6A8E4B7D76C4}"/>
          </ac:spMkLst>
        </pc:spChg>
        <pc:picChg chg="add mod">
          <ac:chgData name="Faizan Karim" userId="48c8ba92fda0d8b0" providerId="LiveId" clId="{0AFFDF7F-6E1E-4435-9F26-9C5DF7432D3A}" dt="2024-10-19T13:48:15.891" v="3784" actId="1076"/>
          <ac:picMkLst>
            <pc:docMk/>
            <pc:sldMk cId="660213244" sldId="1854"/>
            <ac:picMk id="8194" creationId="{577836C1-9164-25D0-86A6-0A568D51AF80}"/>
          </ac:picMkLst>
        </pc:picChg>
      </pc:sldChg>
      <pc:sldChg chg="addSp delSp modSp add mod setBg">
        <pc:chgData name="Faizan Karim" userId="48c8ba92fda0d8b0" providerId="LiveId" clId="{0AFFDF7F-6E1E-4435-9F26-9C5DF7432D3A}" dt="2024-10-22T14:46:55.356" v="8795"/>
        <pc:sldMkLst>
          <pc:docMk/>
          <pc:sldMk cId="2581082115" sldId="1855"/>
        </pc:sldMkLst>
        <pc:spChg chg="mod">
          <ac:chgData name="Faizan Karim" userId="48c8ba92fda0d8b0" providerId="LiveId" clId="{0AFFDF7F-6E1E-4435-9F26-9C5DF7432D3A}" dt="2024-10-19T14:00:55.726" v="4138" actId="20577"/>
          <ac:spMkLst>
            <pc:docMk/>
            <pc:sldMk cId="2581082115" sldId="1855"/>
            <ac:spMk id="3" creationId="{D8D77A51-3FA5-D90C-14D1-F783EEC99231}"/>
          </ac:spMkLst>
        </pc:spChg>
        <pc:spChg chg="mod">
          <ac:chgData name="Faizan Karim" userId="48c8ba92fda0d8b0" providerId="LiveId" clId="{0AFFDF7F-6E1E-4435-9F26-9C5DF7432D3A}" dt="2024-10-19T14:06:52.358" v="4481" actId="1076"/>
          <ac:spMkLst>
            <pc:docMk/>
            <pc:sldMk cId="2581082115" sldId="1855"/>
            <ac:spMk id="7" creationId="{17581973-4921-83E9-0FF4-5363489B9B8B}"/>
          </ac:spMkLst>
        </pc:spChg>
        <pc:picChg chg="add mod">
          <ac:chgData name="Faizan Karim" userId="48c8ba92fda0d8b0" providerId="LiveId" clId="{0AFFDF7F-6E1E-4435-9F26-9C5DF7432D3A}" dt="2024-10-19T14:00:14.545" v="4125" actId="1076"/>
          <ac:picMkLst>
            <pc:docMk/>
            <pc:sldMk cId="2581082115" sldId="1855"/>
            <ac:picMk id="9218" creationId="{2FCC2622-F5D0-BBB8-AD32-CEEAA86E6404}"/>
          </ac:picMkLst>
        </pc:picChg>
        <pc:picChg chg="add mod">
          <ac:chgData name="Faizan Karim" userId="48c8ba92fda0d8b0" providerId="LiveId" clId="{0AFFDF7F-6E1E-4435-9F26-9C5DF7432D3A}" dt="2024-10-19T14:12:51.421" v="4512" actId="1076"/>
          <ac:picMkLst>
            <pc:docMk/>
            <pc:sldMk cId="2581082115" sldId="1855"/>
            <ac:picMk id="9220" creationId="{04323439-1A73-6F94-5F9A-2069D61ED4A9}"/>
          </ac:picMkLst>
        </pc:picChg>
      </pc:sldChg>
      <pc:sldChg chg="addSp delSp modSp add mod setBg">
        <pc:chgData name="Faizan Karim" userId="48c8ba92fda0d8b0" providerId="LiveId" clId="{0AFFDF7F-6E1E-4435-9F26-9C5DF7432D3A}" dt="2024-10-22T14:46:55.356" v="8795"/>
        <pc:sldMkLst>
          <pc:docMk/>
          <pc:sldMk cId="1091492498" sldId="1856"/>
        </pc:sldMkLst>
        <pc:spChg chg="mod">
          <ac:chgData name="Faizan Karim" userId="48c8ba92fda0d8b0" providerId="LiveId" clId="{0AFFDF7F-6E1E-4435-9F26-9C5DF7432D3A}" dt="2024-10-19T14:08:36.892" v="4504" actId="20577"/>
          <ac:spMkLst>
            <pc:docMk/>
            <pc:sldMk cId="1091492498" sldId="1856"/>
            <ac:spMk id="3" creationId="{6E769381-656B-861B-056F-F63FEA911A4F}"/>
          </ac:spMkLst>
        </pc:spChg>
        <pc:spChg chg="mod">
          <ac:chgData name="Faizan Karim" userId="48c8ba92fda0d8b0" providerId="LiveId" clId="{0AFFDF7F-6E1E-4435-9F26-9C5DF7432D3A}" dt="2024-10-19T14:23:30.077" v="4740" actId="20577"/>
          <ac:spMkLst>
            <pc:docMk/>
            <pc:sldMk cId="1091492498" sldId="1856"/>
            <ac:spMk id="7" creationId="{2558104C-E5C5-099C-1C5B-243C2138930A}"/>
          </ac:spMkLst>
        </pc:spChg>
        <pc:picChg chg="add mod">
          <ac:chgData name="Faizan Karim" userId="48c8ba92fda0d8b0" providerId="LiveId" clId="{0AFFDF7F-6E1E-4435-9F26-9C5DF7432D3A}" dt="2024-10-19T14:09:47.160" v="4508" actId="1076"/>
          <ac:picMkLst>
            <pc:docMk/>
            <pc:sldMk cId="1091492498" sldId="1856"/>
            <ac:picMk id="10242" creationId="{DB1B077D-1E67-C6BC-68EC-8C7A6CCAF31A}"/>
          </ac:picMkLst>
        </pc:picChg>
      </pc:sldChg>
      <pc:sldChg chg="addSp delSp modSp add mod setBg">
        <pc:chgData name="Faizan Karim" userId="48c8ba92fda0d8b0" providerId="LiveId" clId="{0AFFDF7F-6E1E-4435-9F26-9C5DF7432D3A}" dt="2024-10-22T14:46:55.356" v="8795"/>
        <pc:sldMkLst>
          <pc:docMk/>
          <pc:sldMk cId="1789980924" sldId="1857"/>
        </pc:sldMkLst>
        <pc:spChg chg="mod">
          <ac:chgData name="Faizan Karim" userId="48c8ba92fda0d8b0" providerId="LiveId" clId="{0AFFDF7F-6E1E-4435-9F26-9C5DF7432D3A}" dt="2024-10-19T14:24:42.697" v="4770" actId="20577"/>
          <ac:spMkLst>
            <pc:docMk/>
            <pc:sldMk cId="1789980924" sldId="1857"/>
            <ac:spMk id="3" creationId="{2F65D851-204F-D8DB-4FD8-5A8C5E6523CD}"/>
          </ac:spMkLst>
        </pc:spChg>
        <pc:spChg chg="add del mod">
          <ac:chgData name="Faizan Karim" userId="48c8ba92fda0d8b0" providerId="LiveId" clId="{0AFFDF7F-6E1E-4435-9F26-9C5DF7432D3A}" dt="2024-10-19T14:39:30.292" v="4806" actId="1076"/>
          <ac:spMkLst>
            <pc:docMk/>
            <pc:sldMk cId="1789980924" sldId="1857"/>
            <ac:spMk id="6" creationId="{A9025491-441D-8655-F047-8100567B7312}"/>
          </ac:spMkLst>
        </pc:spChg>
        <pc:picChg chg="add mod">
          <ac:chgData name="Faizan Karim" userId="48c8ba92fda0d8b0" providerId="LiveId" clId="{0AFFDF7F-6E1E-4435-9F26-9C5DF7432D3A}" dt="2024-10-19T14:38:15.231" v="4799" actId="1076"/>
          <ac:picMkLst>
            <pc:docMk/>
            <pc:sldMk cId="1789980924" sldId="1857"/>
            <ac:picMk id="11271" creationId="{EDD41952-E006-915E-E6AC-5AB5C6E45DB5}"/>
          </ac:picMkLst>
        </pc:picChg>
      </pc:sldChg>
      <pc:sldChg chg="add del">
        <pc:chgData name="Faizan Karim" userId="48c8ba92fda0d8b0" providerId="LiveId" clId="{0AFFDF7F-6E1E-4435-9F26-9C5DF7432D3A}" dt="2024-10-19T15:49:03.352" v="4816" actId="47"/>
        <pc:sldMkLst>
          <pc:docMk/>
          <pc:sldMk cId="648781518" sldId="1858"/>
        </pc:sldMkLst>
      </pc:sldChg>
      <pc:sldChg chg="addSp delSp modSp add mod setBg">
        <pc:chgData name="Faizan Karim" userId="48c8ba92fda0d8b0" providerId="LiveId" clId="{0AFFDF7F-6E1E-4435-9F26-9C5DF7432D3A}" dt="2024-10-22T14:46:55.356" v="8795"/>
        <pc:sldMkLst>
          <pc:docMk/>
          <pc:sldMk cId="3658576401" sldId="1859"/>
        </pc:sldMkLst>
        <pc:spChg chg="mod">
          <ac:chgData name="Faizan Karim" userId="48c8ba92fda0d8b0" providerId="LiveId" clId="{0AFFDF7F-6E1E-4435-9F26-9C5DF7432D3A}" dt="2024-10-19T14:39:50.964" v="4814" actId="20577"/>
          <ac:spMkLst>
            <pc:docMk/>
            <pc:sldMk cId="3658576401" sldId="1859"/>
            <ac:spMk id="3" creationId="{45E45FC7-29BA-20AD-4CB6-4ED5FCBF79C8}"/>
          </ac:spMkLst>
        </pc:spChg>
        <pc:spChg chg="mod">
          <ac:chgData name="Faizan Karim" userId="48c8ba92fda0d8b0" providerId="LiveId" clId="{0AFFDF7F-6E1E-4435-9F26-9C5DF7432D3A}" dt="2024-10-19T15:53:38.060" v="4900" actId="20577"/>
          <ac:spMkLst>
            <pc:docMk/>
            <pc:sldMk cId="3658576401" sldId="1859"/>
            <ac:spMk id="6" creationId="{EBF73B34-47E7-828E-0647-8A618097FAFA}"/>
          </ac:spMkLst>
        </pc:spChg>
        <pc:picChg chg="add mod">
          <ac:chgData name="Faizan Karim" userId="48c8ba92fda0d8b0" providerId="LiveId" clId="{0AFFDF7F-6E1E-4435-9F26-9C5DF7432D3A}" dt="2024-10-19T15:50:05.303" v="4823" actId="1076"/>
          <ac:picMkLst>
            <pc:docMk/>
            <pc:sldMk cId="3658576401" sldId="1859"/>
            <ac:picMk id="12290" creationId="{85583B1D-50C3-B23F-BAF5-02CDE3054181}"/>
          </ac:picMkLst>
        </pc:picChg>
      </pc:sldChg>
      <pc:sldChg chg="addSp delSp modSp add mod setBg">
        <pc:chgData name="Faizan Karim" userId="48c8ba92fda0d8b0" providerId="LiveId" clId="{0AFFDF7F-6E1E-4435-9F26-9C5DF7432D3A}" dt="2024-10-22T14:46:55.356" v="8795"/>
        <pc:sldMkLst>
          <pc:docMk/>
          <pc:sldMk cId="2407776660" sldId="1860"/>
        </pc:sldMkLst>
        <pc:spChg chg="add">
          <ac:chgData name="Faizan Karim" userId="48c8ba92fda0d8b0" providerId="LiveId" clId="{0AFFDF7F-6E1E-4435-9F26-9C5DF7432D3A}" dt="2024-10-22T11:31:04.854" v="8367"/>
          <ac:spMkLst>
            <pc:docMk/>
            <pc:sldMk cId="2407776660" sldId="1860"/>
            <ac:spMk id="2" creationId="{4F07C68F-65CD-181A-6E50-73C7302ACA74}"/>
          </ac:spMkLst>
        </pc:spChg>
        <pc:spChg chg="mod">
          <ac:chgData name="Faizan Karim" userId="48c8ba92fda0d8b0" providerId="LiveId" clId="{0AFFDF7F-6E1E-4435-9F26-9C5DF7432D3A}" dt="2024-10-22T10:01:15.166" v="7425" actId="20577"/>
          <ac:spMkLst>
            <pc:docMk/>
            <pc:sldMk cId="2407776660" sldId="1860"/>
            <ac:spMk id="3" creationId="{9F206213-38FB-970C-B8F1-54AAF0AD8F56}"/>
          </ac:spMkLst>
        </pc:spChg>
        <pc:spChg chg="mod">
          <ac:chgData name="Faizan Karim" userId="48c8ba92fda0d8b0" providerId="LiveId" clId="{0AFFDF7F-6E1E-4435-9F26-9C5DF7432D3A}" dt="2024-10-22T11:32:41.283" v="8441" actId="20577"/>
          <ac:spMkLst>
            <pc:docMk/>
            <pc:sldMk cId="2407776660" sldId="1860"/>
            <ac:spMk id="6" creationId="{9D048DA6-001F-34E5-FCB4-199F320D6F12}"/>
          </ac:spMkLst>
        </pc:spChg>
        <pc:picChg chg="add mod">
          <ac:chgData name="Faizan Karim" userId="48c8ba92fda0d8b0" providerId="LiveId" clId="{0AFFDF7F-6E1E-4435-9F26-9C5DF7432D3A}" dt="2024-10-19T15:54:07.665" v="4905" actId="1076"/>
          <ac:picMkLst>
            <pc:docMk/>
            <pc:sldMk cId="2407776660" sldId="1860"/>
            <ac:picMk id="14338" creationId="{90AE0430-55E4-4078-2A42-E7D564B43190}"/>
          </ac:picMkLst>
        </pc:picChg>
      </pc:sldChg>
      <pc:sldChg chg="addSp delSp modSp add mod setBg">
        <pc:chgData name="Faizan Karim" userId="48c8ba92fda0d8b0" providerId="LiveId" clId="{0AFFDF7F-6E1E-4435-9F26-9C5DF7432D3A}" dt="2024-10-22T14:46:55.356" v="8795"/>
        <pc:sldMkLst>
          <pc:docMk/>
          <pc:sldMk cId="2940817647" sldId="1861"/>
        </pc:sldMkLst>
        <pc:spChg chg="mod">
          <ac:chgData name="Faizan Karim" userId="48c8ba92fda0d8b0" providerId="LiveId" clId="{0AFFDF7F-6E1E-4435-9F26-9C5DF7432D3A}" dt="2024-10-19T17:19:24.622" v="5172" actId="20577"/>
          <ac:spMkLst>
            <pc:docMk/>
            <pc:sldMk cId="2940817647" sldId="1861"/>
            <ac:spMk id="3" creationId="{54E81B95-2826-CCEA-24C4-AC7162421FF0}"/>
          </ac:spMkLst>
        </pc:spChg>
        <pc:spChg chg="mod">
          <ac:chgData name="Faizan Karim" userId="48c8ba92fda0d8b0" providerId="LiveId" clId="{0AFFDF7F-6E1E-4435-9F26-9C5DF7432D3A}" dt="2024-10-19T15:53:30.474" v="4894" actId="20577"/>
          <ac:spMkLst>
            <pc:docMk/>
            <pc:sldMk cId="2940817647" sldId="1861"/>
            <ac:spMk id="6" creationId="{3B754DDB-ADFF-ABDC-B179-FCA81D01FD39}"/>
          </ac:spMkLst>
        </pc:spChg>
        <pc:picChg chg="add mod">
          <ac:chgData name="Faizan Karim" userId="48c8ba92fda0d8b0" providerId="LiveId" clId="{0AFFDF7F-6E1E-4435-9F26-9C5DF7432D3A}" dt="2024-10-19T15:52:29.170" v="4861" actId="1076"/>
          <ac:picMkLst>
            <pc:docMk/>
            <pc:sldMk cId="2940817647" sldId="1861"/>
            <ac:picMk id="13316" creationId="{ABBE2D55-F91F-D735-C6F9-99AC729159E2}"/>
          </ac:picMkLst>
        </pc:picChg>
      </pc:sldChg>
      <pc:sldChg chg="addSp delSp modSp add mod setBg">
        <pc:chgData name="Faizan Karim" userId="48c8ba92fda0d8b0" providerId="LiveId" clId="{0AFFDF7F-6E1E-4435-9F26-9C5DF7432D3A}" dt="2024-10-22T14:46:55.356" v="8795"/>
        <pc:sldMkLst>
          <pc:docMk/>
          <pc:sldMk cId="513609740" sldId="1862"/>
        </pc:sldMkLst>
        <pc:spChg chg="add">
          <ac:chgData name="Faizan Karim" userId="48c8ba92fda0d8b0" providerId="LiveId" clId="{0AFFDF7F-6E1E-4435-9F26-9C5DF7432D3A}" dt="2024-10-22T11:35:28.263" v="8453"/>
          <ac:spMkLst>
            <pc:docMk/>
            <pc:sldMk cId="513609740" sldId="1862"/>
            <ac:spMk id="2" creationId="{F06BB9FA-5321-C506-E293-3A8EB44CE702}"/>
          </ac:spMkLst>
        </pc:spChg>
        <pc:spChg chg="mod">
          <ac:chgData name="Faizan Karim" userId="48c8ba92fda0d8b0" providerId="LiveId" clId="{0AFFDF7F-6E1E-4435-9F26-9C5DF7432D3A}" dt="2024-10-19T17:21:58.859" v="5267" actId="20577"/>
          <ac:spMkLst>
            <pc:docMk/>
            <pc:sldMk cId="513609740" sldId="1862"/>
            <ac:spMk id="3" creationId="{38E6F95C-EB3D-D093-8D73-BA3C872BD60A}"/>
          </ac:spMkLst>
        </pc:spChg>
        <pc:spChg chg="mod">
          <ac:chgData name="Faizan Karim" userId="48c8ba92fda0d8b0" providerId="LiveId" clId="{0AFFDF7F-6E1E-4435-9F26-9C5DF7432D3A}" dt="2024-10-22T11:38:04.634" v="8498"/>
          <ac:spMkLst>
            <pc:docMk/>
            <pc:sldMk cId="513609740" sldId="1862"/>
            <ac:spMk id="6" creationId="{B38D6EAB-AF91-4B0C-6F52-624C55727337}"/>
          </ac:spMkLst>
        </pc:spChg>
        <pc:picChg chg="add mod">
          <ac:chgData name="Faizan Karim" userId="48c8ba92fda0d8b0" providerId="LiveId" clId="{0AFFDF7F-6E1E-4435-9F26-9C5DF7432D3A}" dt="2024-10-19T17:21:06.348" v="5179" actId="1076"/>
          <ac:picMkLst>
            <pc:docMk/>
            <pc:sldMk cId="513609740" sldId="1862"/>
            <ac:picMk id="15362" creationId="{7D07CB3B-5286-AB00-476E-88064C402775}"/>
          </ac:picMkLst>
        </pc:picChg>
      </pc:sldChg>
      <pc:sldChg chg="setBg">
        <pc:chgData name="Faizan Karim" userId="48c8ba92fda0d8b0" providerId="LiveId" clId="{0AFFDF7F-6E1E-4435-9F26-9C5DF7432D3A}" dt="2024-10-22T14:46:55.356" v="8795"/>
        <pc:sldMkLst>
          <pc:docMk/>
          <pc:sldMk cId="2184222456" sldId="1863"/>
        </pc:sldMkLst>
      </pc:sldChg>
      <pc:sldChg chg="addSp delSp modSp add mod setBg">
        <pc:chgData name="Faizan Karim" userId="48c8ba92fda0d8b0" providerId="LiveId" clId="{0AFFDF7F-6E1E-4435-9F26-9C5DF7432D3A}" dt="2024-10-22T14:46:55.356" v="8795"/>
        <pc:sldMkLst>
          <pc:docMk/>
          <pc:sldMk cId="3451681880" sldId="1864"/>
        </pc:sldMkLst>
        <pc:spChg chg="mod">
          <ac:chgData name="Faizan Karim" userId="48c8ba92fda0d8b0" providerId="LiveId" clId="{0AFFDF7F-6E1E-4435-9F26-9C5DF7432D3A}" dt="2024-10-22T11:37:37.823" v="8496" actId="20577"/>
          <ac:spMkLst>
            <pc:docMk/>
            <pc:sldMk cId="3451681880" sldId="1864"/>
            <ac:spMk id="3" creationId="{4274C148-BFD8-AD17-550A-E0D7581E1799}"/>
          </ac:spMkLst>
        </pc:spChg>
        <pc:spChg chg="mod">
          <ac:chgData name="Faizan Karim" userId="48c8ba92fda0d8b0" providerId="LiveId" clId="{0AFFDF7F-6E1E-4435-9F26-9C5DF7432D3A}" dt="2024-10-22T11:39:27.506" v="8548" actId="20577"/>
          <ac:spMkLst>
            <pc:docMk/>
            <pc:sldMk cId="3451681880" sldId="1864"/>
            <ac:spMk id="6" creationId="{E9EB730D-3BB5-F052-6C60-FD787DBA4381}"/>
          </ac:spMkLst>
        </pc:spChg>
        <pc:picChg chg="add mod">
          <ac:chgData name="Faizan Karim" userId="48c8ba92fda0d8b0" providerId="LiveId" clId="{0AFFDF7F-6E1E-4435-9F26-9C5DF7432D3A}" dt="2024-10-19T17:26:25.023" v="5502" actId="1076"/>
          <ac:picMkLst>
            <pc:docMk/>
            <pc:sldMk cId="3451681880" sldId="1864"/>
            <ac:picMk id="16388" creationId="{47F7AA9C-C2C3-8B59-D890-C7F4749C1791}"/>
          </ac:picMkLst>
        </pc:picChg>
      </pc:sldChg>
      <pc:sldChg chg="addSp delSp modSp add mod setBg">
        <pc:chgData name="Faizan Karim" userId="48c8ba92fda0d8b0" providerId="LiveId" clId="{0AFFDF7F-6E1E-4435-9F26-9C5DF7432D3A}" dt="2024-10-22T14:46:55.356" v="8795"/>
        <pc:sldMkLst>
          <pc:docMk/>
          <pc:sldMk cId="4236803958" sldId="1865"/>
        </pc:sldMkLst>
        <pc:spChg chg="mod">
          <ac:chgData name="Faizan Karim" userId="48c8ba92fda0d8b0" providerId="LiveId" clId="{0AFFDF7F-6E1E-4435-9F26-9C5DF7432D3A}" dt="2024-10-19T17:36:43.040" v="5873" actId="20577"/>
          <ac:spMkLst>
            <pc:docMk/>
            <pc:sldMk cId="4236803958" sldId="1865"/>
            <ac:spMk id="3" creationId="{BC35B452-5FB2-FF21-67E8-C88F473475E3}"/>
          </ac:spMkLst>
        </pc:spChg>
        <pc:spChg chg="mod">
          <ac:chgData name="Faizan Karim" userId="48c8ba92fda0d8b0" providerId="LiveId" clId="{0AFFDF7F-6E1E-4435-9F26-9C5DF7432D3A}" dt="2024-10-22T11:41:52.890" v="8595" actId="20577"/>
          <ac:spMkLst>
            <pc:docMk/>
            <pc:sldMk cId="4236803958" sldId="1865"/>
            <ac:spMk id="6" creationId="{D3D547BD-79D5-3CB4-3D52-3FDA589E960B}"/>
          </ac:spMkLst>
        </pc:spChg>
        <pc:picChg chg="add mod">
          <ac:chgData name="Faizan Karim" userId="48c8ba92fda0d8b0" providerId="LiveId" clId="{0AFFDF7F-6E1E-4435-9F26-9C5DF7432D3A}" dt="2024-10-19T17:32:42.041" v="5856" actId="14100"/>
          <ac:picMkLst>
            <pc:docMk/>
            <pc:sldMk cId="4236803958" sldId="1865"/>
            <ac:picMk id="17410" creationId="{51486E47-0E86-0C57-A00A-F56B62FD46D8}"/>
          </ac:picMkLst>
        </pc:picChg>
      </pc:sldChg>
      <pc:sldChg chg="addSp delSp modSp add del mod">
        <pc:chgData name="Faizan Karim" userId="48c8ba92fda0d8b0" providerId="LiveId" clId="{0AFFDF7F-6E1E-4435-9F26-9C5DF7432D3A}" dt="2024-10-20T09:02:12.289" v="6767" actId="2696"/>
        <pc:sldMkLst>
          <pc:docMk/>
          <pc:sldMk cId="3486464674" sldId="1866"/>
        </pc:sldMkLst>
      </pc:sldChg>
      <pc:sldChg chg="addSp delSp modSp add mod setBg">
        <pc:chgData name="Faizan Karim" userId="48c8ba92fda0d8b0" providerId="LiveId" clId="{0AFFDF7F-6E1E-4435-9F26-9C5DF7432D3A}" dt="2024-10-22T14:46:55.356" v="8795"/>
        <pc:sldMkLst>
          <pc:docMk/>
          <pc:sldMk cId="1530702132" sldId="1867"/>
        </pc:sldMkLst>
        <pc:spChg chg="mod">
          <ac:chgData name="Faizan Karim" userId="48c8ba92fda0d8b0" providerId="LiveId" clId="{0AFFDF7F-6E1E-4435-9F26-9C5DF7432D3A}" dt="2024-10-22T11:45:11.276" v="8649" actId="20577"/>
          <ac:spMkLst>
            <pc:docMk/>
            <pc:sldMk cId="1530702132" sldId="1867"/>
            <ac:spMk id="6" creationId="{CAFB8084-F8AB-8104-722F-58DAD7C1DFA8}"/>
          </ac:spMkLst>
        </pc:spChg>
        <pc:picChg chg="add del mod">
          <ac:chgData name="Faizan Karim" userId="48c8ba92fda0d8b0" providerId="LiveId" clId="{0AFFDF7F-6E1E-4435-9F26-9C5DF7432D3A}" dt="2024-10-22T11:46:37.732" v="8657" actId="478"/>
          <ac:picMkLst>
            <pc:docMk/>
            <pc:sldMk cId="1530702132" sldId="1867"/>
            <ac:picMk id="3074" creationId="{0D3A005D-A08F-6B2C-C6D2-DA1C62FD1947}"/>
          </ac:picMkLst>
        </pc:picChg>
        <pc:picChg chg="add mod">
          <ac:chgData name="Faizan Karim" userId="48c8ba92fda0d8b0" providerId="LiveId" clId="{0AFFDF7F-6E1E-4435-9F26-9C5DF7432D3A}" dt="2024-10-22T11:46:47.835" v="8661" actId="1076"/>
          <ac:picMkLst>
            <pc:docMk/>
            <pc:sldMk cId="1530702132" sldId="1867"/>
            <ac:picMk id="3076" creationId="{DAA6A99A-9E95-9CA8-363C-699D684E48D8}"/>
          </ac:picMkLst>
        </pc:picChg>
        <pc:picChg chg="add del mod">
          <ac:chgData name="Faizan Karim" userId="48c8ba92fda0d8b0" providerId="LiveId" clId="{0AFFDF7F-6E1E-4435-9F26-9C5DF7432D3A}" dt="2024-10-22T11:45:16.672" v="8650" actId="478"/>
          <ac:picMkLst>
            <pc:docMk/>
            <pc:sldMk cId="1530702132" sldId="1867"/>
            <ac:picMk id="19458" creationId="{50907FE9-C1B7-56C0-A376-A694D20E4FDA}"/>
          </ac:picMkLst>
        </pc:picChg>
      </pc:sldChg>
      <pc:sldChg chg="add setBg">
        <pc:chgData name="Faizan Karim" userId="48c8ba92fda0d8b0" providerId="LiveId" clId="{0AFFDF7F-6E1E-4435-9F26-9C5DF7432D3A}" dt="2024-10-22T14:46:55.356" v="8795"/>
        <pc:sldMkLst>
          <pc:docMk/>
          <pc:sldMk cId="22993585" sldId="1868"/>
        </pc:sldMkLst>
      </pc:sldChg>
      <pc:sldChg chg="del">
        <pc:chgData name="Faizan Karim" userId="48c8ba92fda0d8b0" providerId="LiveId" clId="{0AFFDF7F-6E1E-4435-9F26-9C5DF7432D3A}" dt="2024-10-20T10:14:55.666" v="6804" actId="2696"/>
        <pc:sldMkLst>
          <pc:docMk/>
          <pc:sldMk cId="1641627047" sldId="1868"/>
        </pc:sldMkLst>
      </pc:sldChg>
      <pc:sldChg chg="modSp add mod">
        <pc:chgData name="Faizan Karim" userId="48c8ba92fda0d8b0" providerId="LiveId" clId="{0AFFDF7F-6E1E-4435-9F26-9C5DF7432D3A}" dt="2024-10-20T20:06:52.932" v="6916" actId="20577"/>
        <pc:sldMkLst>
          <pc:docMk/>
          <pc:sldMk cId="1349290137" sldId="1873"/>
        </pc:sldMkLst>
      </pc:sldChg>
      <pc:sldChg chg="addSp delSp modSp new del mod modClrScheme chgLayout">
        <pc:chgData name="Faizan Karim" userId="48c8ba92fda0d8b0" providerId="LiveId" clId="{0AFFDF7F-6E1E-4435-9F26-9C5DF7432D3A}" dt="2024-10-20T20:06:19.233" v="6897" actId="2696"/>
        <pc:sldMkLst>
          <pc:docMk/>
          <pc:sldMk cId="2907664899" sldId="1873"/>
        </pc:sldMkLst>
      </pc:sldChg>
      <pc:sldChg chg="modSp add mod">
        <pc:chgData name="Faizan Karim" userId="48c8ba92fda0d8b0" providerId="LiveId" clId="{0AFFDF7F-6E1E-4435-9F26-9C5DF7432D3A}" dt="2024-10-20T20:07:28.792" v="6930" actId="20577"/>
        <pc:sldMkLst>
          <pc:docMk/>
          <pc:sldMk cId="1085471690" sldId="1874"/>
        </pc:sldMkLst>
      </pc:sldChg>
      <pc:sldChg chg="modSp add mod">
        <pc:chgData name="Faizan Karim" userId="48c8ba92fda0d8b0" providerId="LiveId" clId="{0AFFDF7F-6E1E-4435-9F26-9C5DF7432D3A}" dt="2024-10-20T20:08:10.593" v="6951" actId="20577"/>
        <pc:sldMkLst>
          <pc:docMk/>
          <pc:sldMk cId="3560781431" sldId="1875"/>
        </pc:sldMkLst>
      </pc:sldChg>
      <pc:sldChg chg="setBg">
        <pc:chgData name="Faizan Karim" userId="48c8ba92fda0d8b0" providerId="LiveId" clId="{0AFFDF7F-6E1E-4435-9F26-9C5DF7432D3A}" dt="2024-10-22T14:46:55.356" v="8795"/>
        <pc:sldMkLst>
          <pc:docMk/>
          <pc:sldMk cId="744709245" sldId="1876"/>
        </pc:sldMkLst>
      </pc:sldChg>
      <pc:sldChg chg="addSp modSp mod setBg">
        <pc:chgData name="Faizan Karim" userId="48c8ba92fda0d8b0" providerId="LiveId" clId="{0AFFDF7F-6E1E-4435-9F26-9C5DF7432D3A}" dt="2024-10-22T14:46:55.356" v="8795"/>
        <pc:sldMkLst>
          <pc:docMk/>
          <pc:sldMk cId="2243686599" sldId="1879"/>
        </pc:sldMkLst>
        <pc:spChg chg="mod">
          <ac:chgData name="Faizan Karim" userId="48c8ba92fda0d8b0" providerId="LiveId" clId="{0AFFDF7F-6E1E-4435-9F26-9C5DF7432D3A}" dt="2024-10-21T12:55:23.740" v="6958"/>
          <ac:spMkLst>
            <pc:docMk/>
            <pc:sldMk cId="2243686599" sldId="1879"/>
            <ac:spMk id="3" creationId="{0DBA328A-70B3-C364-B4BB-C3E9F877D81B}"/>
          </ac:spMkLst>
        </pc:spChg>
        <pc:picChg chg="mod">
          <ac:chgData name="Faizan Karim" userId="48c8ba92fda0d8b0" providerId="LiveId" clId="{0AFFDF7F-6E1E-4435-9F26-9C5DF7432D3A}" dt="2024-10-21T12:55:45.120" v="6964" actId="1076"/>
          <ac:picMkLst>
            <pc:docMk/>
            <pc:sldMk cId="2243686599" sldId="1879"/>
            <ac:picMk id="2" creationId="{AB3A2E56-3934-3727-BA43-50EB3B2CDA47}"/>
          </ac:picMkLst>
        </pc:picChg>
        <pc:picChg chg="add mod">
          <ac:chgData name="Faizan Karim" userId="48c8ba92fda0d8b0" providerId="LiveId" clId="{0AFFDF7F-6E1E-4435-9F26-9C5DF7432D3A}" dt="2024-10-21T12:55:47.733" v="6965" actId="1076"/>
          <ac:picMkLst>
            <pc:docMk/>
            <pc:sldMk cId="2243686599" sldId="1879"/>
            <ac:picMk id="1026" creationId="{99110E02-3EA2-767F-99A0-F88E41751D61}"/>
          </ac:picMkLst>
        </pc:picChg>
      </pc:sldChg>
      <pc:sldChg chg="addSp delSp modSp mod ord">
        <pc:chgData name="Faizan Karim" userId="48c8ba92fda0d8b0" providerId="LiveId" clId="{0AFFDF7F-6E1E-4435-9F26-9C5DF7432D3A}" dt="2024-10-21T13:38:37.189" v="7116"/>
        <pc:sldMkLst>
          <pc:docMk/>
          <pc:sldMk cId="2264760709" sldId="1880"/>
        </pc:sldMkLst>
        <pc:spChg chg="mod">
          <ac:chgData name="Faizan Karim" userId="48c8ba92fda0d8b0" providerId="LiveId" clId="{0AFFDF7F-6E1E-4435-9F26-9C5DF7432D3A}" dt="2024-10-21T13:02:55.435" v="7031" actId="6549"/>
          <ac:spMkLst>
            <pc:docMk/>
            <pc:sldMk cId="2264760709" sldId="1880"/>
            <ac:spMk id="3" creationId="{0DBA328A-70B3-C364-B4BB-C3E9F877D81B}"/>
          </ac:spMkLst>
        </pc:spChg>
        <pc:picChg chg="del">
          <ac:chgData name="Faizan Karim" userId="48c8ba92fda0d8b0" providerId="LiveId" clId="{0AFFDF7F-6E1E-4435-9F26-9C5DF7432D3A}" dt="2024-10-21T12:59:55.326" v="6982" actId="478"/>
          <ac:picMkLst>
            <pc:docMk/>
            <pc:sldMk cId="2264760709" sldId="1880"/>
            <ac:picMk id="4" creationId="{8529D61E-26FA-5755-2F39-79C3DF4CAC37}"/>
          </ac:picMkLst>
        </pc:picChg>
        <pc:picChg chg="del mod">
          <ac:chgData name="Faizan Karim" userId="48c8ba92fda0d8b0" providerId="LiveId" clId="{0AFFDF7F-6E1E-4435-9F26-9C5DF7432D3A}" dt="2024-10-21T13:00:02.834" v="6985" actId="478"/>
          <ac:picMkLst>
            <pc:docMk/>
            <pc:sldMk cId="2264760709" sldId="1880"/>
            <ac:picMk id="5" creationId="{AFF322D5-2C78-6498-2E65-145E967FB243}"/>
          </ac:picMkLst>
        </pc:picChg>
        <pc:picChg chg="add mod">
          <ac:chgData name="Faizan Karim" userId="48c8ba92fda0d8b0" providerId="LiveId" clId="{0AFFDF7F-6E1E-4435-9F26-9C5DF7432D3A}" dt="2024-10-21T13:02:22.832" v="7019" actId="1076"/>
          <ac:picMkLst>
            <pc:docMk/>
            <pc:sldMk cId="2264760709" sldId="1880"/>
            <ac:picMk id="7" creationId="{149379DD-DAEE-49B3-2A94-EB30DF2582EF}"/>
          </ac:picMkLst>
        </pc:picChg>
        <pc:picChg chg="add mod">
          <ac:chgData name="Faizan Karim" userId="48c8ba92fda0d8b0" providerId="LiveId" clId="{0AFFDF7F-6E1E-4435-9F26-9C5DF7432D3A}" dt="2024-10-21T13:02:26.144" v="7020" actId="1076"/>
          <ac:picMkLst>
            <pc:docMk/>
            <pc:sldMk cId="2264760709" sldId="1880"/>
            <ac:picMk id="8" creationId="{8B91DFDF-9505-651F-4943-399C2298AAC7}"/>
          </ac:picMkLst>
        </pc:picChg>
        <pc:picChg chg="add del mod">
          <ac:chgData name="Faizan Karim" userId="48c8ba92fda0d8b0" providerId="LiveId" clId="{0AFFDF7F-6E1E-4435-9F26-9C5DF7432D3A}" dt="2024-10-21T12:59:06.088" v="6978" actId="478"/>
          <ac:picMkLst>
            <pc:docMk/>
            <pc:sldMk cId="2264760709" sldId="1880"/>
            <ac:picMk id="2050" creationId="{94A8C476-9A26-15F8-009A-2CAF23B29FA4}"/>
          </ac:picMkLst>
        </pc:picChg>
      </pc:sldChg>
      <pc:sldChg chg="setBg">
        <pc:chgData name="Faizan Karim" userId="48c8ba92fda0d8b0" providerId="LiveId" clId="{0AFFDF7F-6E1E-4435-9F26-9C5DF7432D3A}" dt="2024-10-22T14:46:55.356" v="8795"/>
        <pc:sldMkLst>
          <pc:docMk/>
          <pc:sldMk cId="3694890787" sldId="1881"/>
        </pc:sldMkLst>
      </pc:sldChg>
      <pc:sldChg chg="addSp modSp mod setBg">
        <pc:chgData name="Faizan Karim" userId="48c8ba92fda0d8b0" providerId="LiveId" clId="{0AFFDF7F-6E1E-4435-9F26-9C5DF7432D3A}" dt="2024-10-22T15:14:32.392" v="8836" actId="1076"/>
        <pc:sldMkLst>
          <pc:docMk/>
          <pc:sldMk cId="1968488777" sldId="1882"/>
        </pc:sldMkLst>
        <pc:picChg chg="mod">
          <ac:chgData name="Faizan Karim" userId="48c8ba92fda0d8b0" providerId="LiveId" clId="{0AFFDF7F-6E1E-4435-9F26-9C5DF7432D3A}" dt="2024-10-22T15:14:32.392" v="8836" actId="1076"/>
          <ac:picMkLst>
            <pc:docMk/>
            <pc:sldMk cId="1968488777" sldId="1882"/>
            <ac:picMk id="2" creationId="{FCEB0F62-971F-783D-D035-047F309F8EA0}"/>
          </ac:picMkLst>
        </pc:picChg>
        <pc:picChg chg="mod">
          <ac:chgData name="Faizan Karim" userId="48c8ba92fda0d8b0" providerId="LiveId" clId="{0AFFDF7F-6E1E-4435-9F26-9C5DF7432D3A}" dt="2024-10-22T04:00:22.270" v="7267" actId="14100"/>
          <ac:picMkLst>
            <pc:docMk/>
            <pc:sldMk cId="1968488777" sldId="1882"/>
            <ac:picMk id="7" creationId="{B2FAC431-6D05-E7B2-B503-222CF35530B7}"/>
          </ac:picMkLst>
        </pc:picChg>
        <pc:picChg chg="add mod">
          <ac:chgData name="Faizan Karim" userId="48c8ba92fda0d8b0" providerId="LiveId" clId="{0AFFDF7F-6E1E-4435-9F26-9C5DF7432D3A}" dt="2024-10-22T04:00:24.037" v="7268" actId="1076"/>
          <ac:picMkLst>
            <pc:docMk/>
            <pc:sldMk cId="1968488777" sldId="1882"/>
            <ac:picMk id="3074" creationId="{68677DF6-E690-D4BE-0425-BAE65BDD511E}"/>
          </ac:picMkLst>
        </pc:picChg>
      </pc:sldChg>
      <pc:sldChg chg="modSp mod">
        <pc:chgData name="Faizan Karim" userId="48c8ba92fda0d8b0" providerId="LiveId" clId="{0AFFDF7F-6E1E-4435-9F26-9C5DF7432D3A}" dt="2024-10-22T03:58:03.285" v="7254" actId="1076"/>
        <pc:sldMkLst>
          <pc:docMk/>
          <pc:sldMk cId="2163470273" sldId="1883"/>
        </pc:sldMkLst>
        <pc:spChg chg="mod">
          <ac:chgData name="Faizan Karim" userId="48c8ba92fda0d8b0" providerId="LiveId" clId="{0AFFDF7F-6E1E-4435-9F26-9C5DF7432D3A}" dt="2024-10-22T03:58:03.285" v="7254" actId="1076"/>
          <ac:spMkLst>
            <pc:docMk/>
            <pc:sldMk cId="2163470273" sldId="1883"/>
            <ac:spMk id="3" creationId="{0DBA328A-70B3-C364-B4BB-C3E9F877D81B}"/>
          </ac:spMkLst>
        </pc:spChg>
      </pc:sldChg>
      <pc:sldChg chg="setBg">
        <pc:chgData name="Faizan Karim" userId="48c8ba92fda0d8b0" providerId="LiveId" clId="{0AFFDF7F-6E1E-4435-9F26-9C5DF7432D3A}" dt="2024-10-22T14:46:55.356" v="8795"/>
        <pc:sldMkLst>
          <pc:docMk/>
          <pc:sldMk cId="1274162928" sldId="1884"/>
        </pc:sldMkLst>
      </pc:sldChg>
      <pc:sldChg chg="setBg">
        <pc:chgData name="Faizan Karim" userId="48c8ba92fda0d8b0" providerId="LiveId" clId="{0AFFDF7F-6E1E-4435-9F26-9C5DF7432D3A}" dt="2024-10-22T14:46:55.356" v="8795"/>
        <pc:sldMkLst>
          <pc:docMk/>
          <pc:sldMk cId="1232608583" sldId="1885"/>
        </pc:sldMkLst>
      </pc:sldChg>
      <pc:sldChg chg="delSp modSp add mod ord setBg">
        <pc:chgData name="Faizan Karim" userId="48c8ba92fda0d8b0" providerId="LiveId" clId="{0AFFDF7F-6E1E-4435-9F26-9C5DF7432D3A}" dt="2024-10-22T14:46:55.356" v="8795"/>
        <pc:sldMkLst>
          <pc:docMk/>
          <pc:sldMk cId="1103092812" sldId="1886"/>
        </pc:sldMkLst>
        <pc:spChg chg="mod">
          <ac:chgData name="Faizan Karim" userId="48c8ba92fda0d8b0" providerId="LiveId" clId="{0AFFDF7F-6E1E-4435-9F26-9C5DF7432D3A}" dt="2024-10-21T13:01:11.946" v="6995"/>
          <ac:spMkLst>
            <pc:docMk/>
            <pc:sldMk cId="1103092812" sldId="1886"/>
            <ac:spMk id="3" creationId="{99400C3D-B87F-EFF1-6239-2A67F696FC54}"/>
          </ac:spMkLst>
        </pc:spChg>
        <pc:spChg chg="del mod">
          <ac:chgData name="Faizan Karim" userId="48c8ba92fda0d8b0" providerId="LiveId" clId="{0AFFDF7F-6E1E-4435-9F26-9C5DF7432D3A}" dt="2024-10-22T03:59:12.999" v="7258"/>
          <ac:spMkLst>
            <pc:docMk/>
            <pc:sldMk cId="1103092812" sldId="1886"/>
            <ac:spMk id="6" creationId="{E58C599D-5FB3-2B1D-AF2A-39C7B2453B9E}"/>
          </ac:spMkLst>
        </pc:spChg>
        <pc:picChg chg="mod">
          <ac:chgData name="Faizan Karim" userId="48c8ba92fda0d8b0" providerId="LiveId" clId="{0AFFDF7F-6E1E-4435-9F26-9C5DF7432D3A}" dt="2024-10-22T03:59:16.952" v="7259" actId="1076"/>
          <ac:picMkLst>
            <pc:docMk/>
            <pc:sldMk cId="1103092812" sldId="1886"/>
            <ac:picMk id="5" creationId="{0D214067-107B-449C-05B5-E48372D0E483}"/>
          </ac:picMkLst>
        </pc:picChg>
        <pc:picChg chg="del">
          <ac:chgData name="Faizan Karim" userId="48c8ba92fda0d8b0" providerId="LiveId" clId="{0AFFDF7F-6E1E-4435-9F26-9C5DF7432D3A}" dt="2024-10-21T13:00:13.930" v="6986" actId="21"/>
          <ac:picMkLst>
            <pc:docMk/>
            <pc:sldMk cId="1103092812" sldId="1886"/>
            <ac:picMk id="2050" creationId="{8B91DFDF-9505-651F-4943-399C2298AAC7}"/>
          </ac:picMkLst>
        </pc:picChg>
      </pc:sldChg>
      <pc:sldChg chg="addSp delSp modSp add mod">
        <pc:chgData name="Faizan Karim" userId="48c8ba92fda0d8b0" providerId="LiveId" clId="{0AFFDF7F-6E1E-4435-9F26-9C5DF7432D3A}" dt="2024-10-22T04:00:51.613" v="7275" actId="1076"/>
        <pc:sldMkLst>
          <pc:docMk/>
          <pc:sldMk cId="3485217113" sldId="1887"/>
        </pc:sldMkLst>
        <pc:spChg chg="del">
          <ac:chgData name="Faizan Karim" userId="48c8ba92fda0d8b0" providerId="LiveId" clId="{0AFFDF7F-6E1E-4435-9F26-9C5DF7432D3A}" dt="2024-10-22T04:00:38.310" v="7270" actId="478"/>
          <ac:spMkLst>
            <pc:docMk/>
            <pc:sldMk cId="3485217113" sldId="1887"/>
            <ac:spMk id="3" creationId="{F2623F3E-5EFF-1A77-8199-5517F7770A9B}"/>
          </ac:spMkLst>
        </pc:spChg>
        <pc:spChg chg="mod">
          <ac:chgData name="Faizan Karim" userId="48c8ba92fda0d8b0" providerId="LiveId" clId="{0AFFDF7F-6E1E-4435-9F26-9C5DF7432D3A}" dt="2024-10-22T04:00:45.916" v="7272" actId="14100"/>
          <ac:spMkLst>
            <pc:docMk/>
            <pc:sldMk cId="3485217113" sldId="1887"/>
            <ac:spMk id="5" creationId="{E9B9DA67-914A-CAA3-B2F9-49E6FF17072E}"/>
          </ac:spMkLst>
        </pc:spChg>
        <pc:picChg chg="del">
          <ac:chgData name="Faizan Karim" userId="48c8ba92fda0d8b0" providerId="LiveId" clId="{0AFFDF7F-6E1E-4435-9F26-9C5DF7432D3A}" dt="2024-10-22T04:00:33.292" v="7269" actId="478"/>
          <ac:picMkLst>
            <pc:docMk/>
            <pc:sldMk cId="3485217113" sldId="1887"/>
            <ac:picMk id="4" creationId="{96C9195C-FA74-576D-6BDD-AA706C4ECA97}"/>
          </ac:picMkLst>
        </pc:picChg>
        <pc:picChg chg="del">
          <ac:chgData name="Faizan Karim" userId="48c8ba92fda0d8b0" providerId="LiveId" clId="{0AFFDF7F-6E1E-4435-9F26-9C5DF7432D3A}" dt="2024-10-21T13:04:33.627" v="7039" actId="478"/>
          <ac:picMkLst>
            <pc:docMk/>
            <pc:sldMk cId="3485217113" sldId="1887"/>
            <ac:picMk id="6" creationId="{09554107-1CEF-0D90-A8D0-507C42EE28C8}"/>
          </ac:picMkLst>
        </pc:picChg>
        <pc:picChg chg="del">
          <ac:chgData name="Faizan Karim" userId="48c8ba92fda0d8b0" providerId="LiveId" clId="{0AFFDF7F-6E1E-4435-9F26-9C5DF7432D3A}" dt="2024-10-21T13:04:30.388" v="7038" actId="478"/>
          <ac:picMkLst>
            <pc:docMk/>
            <pc:sldMk cId="3485217113" sldId="1887"/>
            <ac:picMk id="7" creationId="{5AD50BBC-6C1F-E414-B422-28F7B754EB65}"/>
          </ac:picMkLst>
        </pc:picChg>
        <pc:picChg chg="add mod">
          <ac:chgData name="Faizan Karim" userId="48c8ba92fda0d8b0" providerId="LiveId" clId="{0AFFDF7F-6E1E-4435-9F26-9C5DF7432D3A}" dt="2024-10-22T04:00:51.613" v="7275" actId="1076"/>
          <ac:picMkLst>
            <pc:docMk/>
            <pc:sldMk cId="3485217113" sldId="1887"/>
            <ac:picMk id="8" creationId="{E6430625-09A5-E343-5141-03D875EC963F}"/>
          </ac:picMkLst>
        </pc:picChg>
        <pc:picChg chg="add del mod">
          <ac:chgData name="Faizan Karim" userId="48c8ba92fda0d8b0" providerId="LiveId" clId="{0AFFDF7F-6E1E-4435-9F26-9C5DF7432D3A}" dt="2024-10-22T04:00:00.487" v="7260" actId="21"/>
          <ac:picMkLst>
            <pc:docMk/>
            <pc:sldMk cId="3485217113" sldId="1887"/>
            <ac:picMk id="3074" creationId="{68677DF6-E690-D4BE-0425-BAE65BDD511E}"/>
          </ac:picMkLst>
        </pc:picChg>
        <pc:picChg chg="add mod">
          <ac:chgData name="Faizan Karim" userId="48c8ba92fda0d8b0" providerId="LiveId" clId="{0AFFDF7F-6E1E-4435-9F26-9C5DF7432D3A}" dt="2024-10-22T04:00:50.278" v="7274" actId="1076"/>
          <ac:picMkLst>
            <pc:docMk/>
            <pc:sldMk cId="3485217113" sldId="1887"/>
            <ac:picMk id="3076" creationId="{FF4EEB97-8EF5-E152-F3A9-8B3E4D36662C}"/>
          </ac:picMkLst>
        </pc:picChg>
      </pc:sldChg>
      <pc:sldChg chg="addSp new mod setBg">
        <pc:chgData name="Faizan Karim" userId="48c8ba92fda0d8b0" providerId="LiveId" clId="{0AFFDF7F-6E1E-4435-9F26-9C5DF7432D3A}" dt="2024-10-22T14:46:55.356" v="8795"/>
        <pc:sldMkLst>
          <pc:docMk/>
          <pc:sldMk cId="3025669530" sldId="1888"/>
        </pc:sldMkLst>
        <pc:picChg chg="add">
          <ac:chgData name="Faizan Karim" userId="48c8ba92fda0d8b0" providerId="LiveId" clId="{0AFFDF7F-6E1E-4435-9F26-9C5DF7432D3A}" dt="2024-10-22T04:53:12.734" v="7393" actId="22"/>
          <ac:picMkLst>
            <pc:docMk/>
            <pc:sldMk cId="3025669530" sldId="1888"/>
            <ac:picMk id="5" creationId="{37EF2C08-9970-9932-2DB9-2F7E89319E14}"/>
          </ac:picMkLst>
        </pc:picChg>
      </pc:sldChg>
      <pc:sldChg chg="addSp delSp modSp new mod setBg">
        <pc:chgData name="Faizan Karim" userId="48c8ba92fda0d8b0" providerId="LiveId" clId="{0AFFDF7F-6E1E-4435-9F26-9C5DF7432D3A}" dt="2024-10-22T14:46:55.356" v="8795"/>
        <pc:sldMkLst>
          <pc:docMk/>
          <pc:sldMk cId="2090274448" sldId="1889"/>
        </pc:sldMkLst>
        <pc:picChg chg="add del">
          <ac:chgData name="Faizan Karim" userId="48c8ba92fda0d8b0" providerId="LiveId" clId="{0AFFDF7F-6E1E-4435-9F26-9C5DF7432D3A}" dt="2024-10-22T04:52:24.119" v="7390" actId="478"/>
          <ac:picMkLst>
            <pc:docMk/>
            <pc:sldMk cId="2090274448" sldId="1889"/>
            <ac:picMk id="5" creationId="{E708065F-7235-7C2C-8A44-8611997161AB}"/>
          </ac:picMkLst>
        </pc:picChg>
        <pc:picChg chg="add mod">
          <ac:chgData name="Faizan Karim" userId="48c8ba92fda0d8b0" providerId="LiveId" clId="{0AFFDF7F-6E1E-4435-9F26-9C5DF7432D3A}" dt="2024-10-22T04:52:30.494" v="7392" actId="1076"/>
          <ac:picMkLst>
            <pc:docMk/>
            <pc:sldMk cId="2090274448" sldId="1889"/>
            <ac:picMk id="7" creationId="{99029112-5AED-D96D-4D6A-8332647CAFBB}"/>
          </ac:picMkLst>
        </pc:picChg>
      </pc:sldChg>
      <pc:sldChg chg="addSp new mod setBg">
        <pc:chgData name="Faizan Karim" userId="48c8ba92fda0d8b0" providerId="LiveId" clId="{0AFFDF7F-6E1E-4435-9F26-9C5DF7432D3A}" dt="2024-10-22T14:46:55.356" v="8795"/>
        <pc:sldMkLst>
          <pc:docMk/>
          <pc:sldMk cId="3700147432" sldId="1890"/>
        </pc:sldMkLst>
        <pc:picChg chg="add">
          <ac:chgData name="Faizan Karim" userId="48c8ba92fda0d8b0" providerId="LiveId" clId="{0AFFDF7F-6E1E-4435-9F26-9C5DF7432D3A}" dt="2024-10-22T04:55:40.783" v="7397" actId="22"/>
          <ac:picMkLst>
            <pc:docMk/>
            <pc:sldMk cId="3700147432" sldId="1890"/>
            <ac:picMk id="5" creationId="{1545D12E-5DE4-ABFE-5B08-537E4BDF521E}"/>
          </ac:picMkLst>
        </pc:picChg>
      </pc:sldChg>
      <pc:sldChg chg="addSp new mod setBg">
        <pc:chgData name="Faizan Karim" userId="48c8ba92fda0d8b0" providerId="LiveId" clId="{0AFFDF7F-6E1E-4435-9F26-9C5DF7432D3A}" dt="2024-10-22T14:46:55.356" v="8795"/>
        <pc:sldMkLst>
          <pc:docMk/>
          <pc:sldMk cId="3559572663" sldId="1891"/>
        </pc:sldMkLst>
        <pc:picChg chg="add">
          <ac:chgData name="Faizan Karim" userId="48c8ba92fda0d8b0" providerId="LiveId" clId="{0AFFDF7F-6E1E-4435-9F26-9C5DF7432D3A}" dt="2024-10-22T04:55:10.424" v="7396" actId="22"/>
          <ac:picMkLst>
            <pc:docMk/>
            <pc:sldMk cId="3559572663" sldId="1891"/>
            <ac:picMk id="5" creationId="{69E10300-F8AD-5BE6-27C1-B89ADCA36F8D}"/>
          </ac:picMkLst>
        </pc:picChg>
      </pc:sldChg>
      <pc:sldChg chg="setBg">
        <pc:chgData name="Faizan Karim" userId="48c8ba92fda0d8b0" providerId="LiveId" clId="{0AFFDF7F-6E1E-4435-9F26-9C5DF7432D3A}" dt="2024-10-22T14:46:55.356" v="8795"/>
        <pc:sldMkLst>
          <pc:docMk/>
          <pc:sldMk cId="2649925478" sldId="1892"/>
        </pc:sldMkLst>
      </pc:sldChg>
      <pc:sldChg chg="setBg">
        <pc:chgData name="Faizan Karim" userId="48c8ba92fda0d8b0" providerId="LiveId" clId="{0AFFDF7F-6E1E-4435-9F26-9C5DF7432D3A}" dt="2024-10-22T14:46:55.356" v="8795"/>
        <pc:sldMkLst>
          <pc:docMk/>
          <pc:sldMk cId="3454008645" sldId="1893"/>
        </pc:sldMkLst>
      </pc:sldChg>
      <pc:sldChg chg="setBg">
        <pc:chgData name="Faizan Karim" userId="48c8ba92fda0d8b0" providerId="LiveId" clId="{0AFFDF7F-6E1E-4435-9F26-9C5DF7432D3A}" dt="2024-10-22T14:46:55.356" v="8795"/>
        <pc:sldMkLst>
          <pc:docMk/>
          <pc:sldMk cId="4071811259" sldId="1894"/>
        </pc:sldMkLst>
      </pc:sldChg>
      <pc:sldChg chg="setBg">
        <pc:chgData name="Faizan Karim" userId="48c8ba92fda0d8b0" providerId="LiveId" clId="{0AFFDF7F-6E1E-4435-9F26-9C5DF7432D3A}" dt="2024-10-22T14:46:55.356" v="8795"/>
        <pc:sldMkLst>
          <pc:docMk/>
          <pc:sldMk cId="682510442" sldId="1895"/>
        </pc:sldMkLst>
      </pc:sldChg>
      <pc:sldChg chg="setBg">
        <pc:chgData name="Faizan Karim" userId="48c8ba92fda0d8b0" providerId="LiveId" clId="{0AFFDF7F-6E1E-4435-9F26-9C5DF7432D3A}" dt="2024-10-22T14:46:55.356" v="8795"/>
        <pc:sldMkLst>
          <pc:docMk/>
          <pc:sldMk cId="2938364370" sldId="1896"/>
        </pc:sldMkLst>
      </pc:sldChg>
      <pc:sldChg chg="setBg">
        <pc:chgData name="Faizan Karim" userId="48c8ba92fda0d8b0" providerId="LiveId" clId="{0AFFDF7F-6E1E-4435-9F26-9C5DF7432D3A}" dt="2024-10-22T14:46:55.356" v="8795"/>
        <pc:sldMkLst>
          <pc:docMk/>
          <pc:sldMk cId="2826016053" sldId="1897"/>
        </pc:sldMkLst>
      </pc:sldChg>
      <pc:sldChg chg="setBg">
        <pc:chgData name="Faizan Karim" userId="48c8ba92fda0d8b0" providerId="LiveId" clId="{0AFFDF7F-6E1E-4435-9F26-9C5DF7432D3A}" dt="2024-10-22T14:46:55.356" v="8795"/>
        <pc:sldMkLst>
          <pc:docMk/>
          <pc:sldMk cId="9886061" sldId="1898"/>
        </pc:sldMkLst>
      </pc:sldChg>
      <pc:sldChg chg="setBg">
        <pc:chgData name="Faizan Karim" userId="48c8ba92fda0d8b0" providerId="LiveId" clId="{0AFFDF7F-6E1E-4435-9F26-9C5DF7432D3A}" dt="2024-10-22T14:46:55.356" v="8795"/>
        <pc:sldMkLst>
          <pc:docMk/>
          <pc:sldMk cId="3243196215" sldId="1899"/>
        </pc:sldMkLst>
      </pc:sldChg>
      <pc:sldChg chg="setBg">
        <pc:chgData name="Faizan Karim" userId="48c8ba92fda0d8b0" providerId="LiveId" clId="{0AFFDF7F-6E1E-4435-9F26-9C5DF7432D3A}" dt="2024-10-22T14:46:55.356" v="8795"/>
        <pc:sldMkLst>
          <pc:docMk/>
          <pc:sldMk cId="3442013527" sldId="1900"/>
        </pc:sldMkLst>
      </pc:sldChg>
      <pc:sldChg chg="setBg">
        <pc:chgData name="Faizan Karim" userId="48c8ba92fda0d8b0" providerId="LiveId" clId="{0AFFDF7F-6E1E-4435-9F26-9C5DF7432D3A}" dt="2024-10-22T14:46:55.356" v="8795"/>
        <pc:sldMkLst>
          <pc:docMk/>
          <pc:sldMk cId="1017905752" sldId="1901"/>
        </pc:sldMkLst>
      </pc:sldChg>
      <pc:sldChg chg="setBg">
        <pc:chgData name="Faizan Karim" userId="48c8ba92fda0d8b0" providerId="LiveId" clId="{0AFFDF7F-6E1E-4435-9F26-9C5DF7432D3A}" dt="2024-10-22T14:46:55.356" v="8795"/>
        <pc:sldMkLst>
          <pc:docMk/>
          <pc:sldMk cId="1936942499" sldId="1902"/>
        </pc:sldMkLst>
      </pc:sldChg>
      <pc:sldChg chg="setBg">
        <pc:chgData name="Faizan Karim" userId="48c8ba92fda0d8b0" providerId="LiveId" clId="{0AFFDF7F-6E1E-4435-9F26-9C5DF7432D3A}" dt="2024-10-22T14:46:55.356" v="8795"/>
        <pc:sldMkLst>
          <pc:docMk/>
          <pc:sldMk cId="2148982133" sldId="1903"/>
        </pc:sldMkLst>
      </pc:sldChg>
      <pc:sldChg chg="setBg">
        <pc:chgData name="Faizan Karim" userId="48c8ba92fda0d8b0" providerId="LiveId" clId="{0AFFDF7F-6E1E-4435-9F26-9C5DF7432D3A}" dt="2024-10-22T14:46:55.356" v="8795"/>
        <pc:sldMkLst>
          <pc:docMk/>
          <pc:sldMk cId="1799980709" sldId="1904"/>
        </pc:sldMkLst>
      </pc:sldChg>
      <pc:sldChg chg="setBg">
        <pc:chgData name="Faizan Karim" userId="48c8ba92fda0d8b0" providerId="LiveId" clId="{0AFFDF7F-6E1E-4435-9F26-9C5DF7432D3A}" dt="2024-10-22T14:46:55.356" v="8795"/>
        <pc:sldMkLst>
          <pc:docMk/>
          <pc:sldMk cId="3051958116" sldId="1905"/>
        </pc:sldMkLst>
      </pc:sldChg>
      <pc:sldChg chg="setBg">
        <pc:chgData name="Faizan Karim" userId="48c8ba92fda0d8b0" providerId="LiveId" clId="{0AFFDF7F-6E1E-4435-9F26-9C5DF7432D3A}" dt="2024-10-22T14:46:55.356" v="8795"/>
        <pc:sldMkLst>
          <pc:docMk/>
          <pc:sldMk cId="3352454359" sldId="1906"/>
        </pc:sldMkLst>
      </pc:sldChg>
      <pc:sldMasterChg chg="setBg modSldLayout">
        <pc:chgData name="Faizan Karim" userId="48c8ba92fda0d8b0" providerId="LiveId" clId="{0AFFDF7F-6E1E-4435-9F26-9C5DF7432D3A}" dt="2024-10-22T14:46:55.356" v="8795"/>
        <pc:sldMasterMkLst>
          <pc:docMk/>
          <pc:sldMasterMk cId="0" sldId="2147483664"/>
        </pc:sldMasterMkLst>
        <pc:sldLayoutChg chg="setBg">
          <pc:chgData name="Faizan Karim" userId="48c8ba92fda0d8b0" providerId="LiveId" clId="{0AFFDF7F-6E1E-4435-9F26-9C5DF7432D3A}" dt="2024-10-22T14:46:55.356" v="8795"/>
          <pc:sldLayoutMkLst>
            <pc:docMk/>
            <pc:sldMasterMk cId="0" sldId="2147483664"/>
            <pc:sldLayoutMk cId="0" sldId="2147483649"/>
          </pc:sldLayoutMkLst>
        </pc:sldLayoutChg>
        <pc:sldLayoutChg chg="setBg">
          <pc:chgData name="Faizan Karim" userId="48c8ba92fda0d8b0" providerId="LiveId" clId="{0AFFDF7F-6E1E-4435-9F26-9C5DF7432D3A}" dt="2024-10-22T14:46:55.356" v="8795"/>
          <pc:sldLayoutMkLst>
            <pc:docMk/>
            <pc:sldMasterMk cId="0" sldId="2147483664"/>
            <pc:sldLayoutMk cId="0" sldId="2147483656"/>
          </pc:sldLayoutMkLst>
        </pc:sldLayoutChg>
        <pc:sldLayoutChg chg="setBg">
          <pc:chgData name="Faizan Karim" userId="48c8ba92fda0d8b0" providerId="LiveId" clId="{0AFFDF7F-6E1E-4435-9F26-9C5DF7432D3A}" dt="2024-10-22T14:46:55.356" v="8795"/>
          <pc:sldLayoutMkLst>
            <pc:docMk/>
            <pc:sldMasterMk cId="0" sldId="2147483664"/>
            <pc:sldLayoutMk cId="0" sldId="2147483657"/>
          </pc:sldLayoutMkLst>
        </pc:sldLayoutChg>
        <pc:sldLayoutChg chg="setBg">
          <pc:chgData name="Faizan Karim" userId="48c8ba92fda0d8b0" providerId="LiveId" clId="{0AFFDF7F-6E1E-4435-9F26-9C5DF7432D3A}" dt="2024-10-22T14:46:55.356" v="8795"/>
          <pc:sldLayoutMkLst>
            <pc:docMk/>
            <pc:sldMasterMk cId="0" sldId="2147483664"/>
            <pc:sldLayoutMk cId="0" sldId="2147483661"/>
          </pc:sldLayoutMkLst>
        </pc:sldLayoutChg>
        <pc:sldLayoutChg chg="setBg">
          <pc:chgData name="Faizan Karim" userId="48c8ba92fda0d8b0" providerId="LiveId" clId="{0AFFDF7F-6E1E-4435-9F26-9C5DF7432D3A}" dt="2024-10-22T14:46:55.356" v="8795"/>
          <pc:sldLayoutMkLst>
            <pc:docMk/>
            <pc:sldMasterMk cId="0" sldId="2147483664"/>
            <pc:sldLayoutMk cId="2164424446" sldId="2147483668"/>
          </pc:sldLayoutMkLst>
        </pc:sldLayoutChg>
        <pc:sldLayoutChg chg="setBg">
          <pc:chgData name="Faizan Karim" userId="48c8ba92fda0d8b0" providerId="LiveId" clId="{0AFFDF7F-6E1E-4435-9F26-9C5DF7432D3A}" dt="2024-10-22T14:46:55.356" v="8795"/>
          <pc:sldLayoutMkLst>
            <pc:docMk/>
            <pc:sldMasterMk cId="0" sldId="2147483664"/>
            <pc:sldLayoutMk cId="57419565" sldId="2147483670"/>
          </pc:sldLayoutMkLst>
        </pc:sldLayoutChg>
        <pc:sldLayoutChg chg="setBg">
          <pc:chgData name="Faizan Karim" userId="48c8ba92fda0d8b0" providerId="LiveId" clId="{0AFFDF7F-6E1E-4435-9F26-9C5DF7432D3A}" dt="2024-10-22T14:46:55.356" v="8795"/>
          <pc:sldLayoutMkLst>
            <pc:docMk/>
            <pc:sldMasterMk cId="0" sldId="2147483664"/>
            <pc:sldLayoutMk cId="810246410" sldId="2147483672"/>
          </pc:sldLayoutMkLst>
        </pc:sldLayoutChg>
        <pc:sldLayoutChg chg="setBg">
          <pc:chgData name="Faizan Karim" userId="48c8ba92fda0d8b0" providerId="LiveId" clId="{0AFFDF7F-6E1E-4435-9F26-9C5DF7432D3A}" dt="2024-10-22T14:46:55.356" v="8795"/>
          <pc:sldLayoutMkLst>
            <pc:docMk/>
            <pc:sldMasterMk cId="0" sldId="2147483664"/>
            <pc:sldLayoutMk cId="0" sldId="2147483691"/>
          </pc:sldLayoutMkLst>
        </pc:sldLayoutChg>
        <pc:sldLayoutChg chg="setBg">
          <pc:chgData name="Faizan Karim" userId="48c8ba92fda0d8b0" providerId="LiveId" clId="{0AFFDF7F-6E1E-4435-9F26-9C5DF7432D3A}" dt="2024-10-22T14:46:55.356" v="8795"/>
          <pc:sldLayoutMkLst>
            <pc:docMk/>
            <pc:sldMasterMk cId="0" sldId="2147483664"/>
            <pc:sldLayoutMk cId="4041871928" sldId="2147483692"/>
          </pc:sldLayoutMkLst>
        </pc:sldLayoutChg>
        <pc:sldLayoutChg chg="setBg">
          <pc:chgData name="Faizan Karim" userId="48c8ba92fda0d8b0" providerId="LiveId" clId="{0AFFDF7F-6E1E-4435-9F26-9C5DF7432D3A}" dt="2024-10-22T14:46:55.356" v="8795"/>
          <pc:sldLayoutMkLst>
            <pc:docMk/>
            <pc:sldMasterMk cId="0" sldId="2147483664"/>
            <pc:sldLayoutMk cId="0" sldId="2147483693"/>
          </pc:sldLayoutMkLst>
        </pc:sldLayoutChg>
        <pc:sldLayoutChg chg="setBg">
          <pc:chgData name="Faizan Karim" userId="48c8ba92fda0d8b0" providerId="LiveId" clId="{0AFFDF7F-6E1E-4435-9F26-9C5DF7432D3A}" dt="2024-10-22T14:46:55.356" v="8795"/>
          <pc:sldLayoutMkLst>
            <pc:docMk/>
            <pc:sldMasterMk cId="0" sldId="2147483664"/>
            <pc:sldLayoutMk cId="2969310616" sldId="2147483694"/>
          </pc:sldLayoutMkLst>
        </pc:sldLayoutChg>
        <pc:sldLayoutChg chg="setBg">
          <pc:chgData name="Faizan Karim" userId="48c8ba92fda0d8b0" providerId="LiveId" clId="{0AFFDF7F-6E1E-4435-9F26-9C5DF7432D3A}" dt="2024-10-22T14:46:55.356" v="8795"/>
          <pc:sldLayoutMkLst>
            <pc:docMk/>
            <pc:sldMasterMk cId="0" sldId="2147483664"/>
            <pc:sldLayoutMk cId="3649959020" sldId="2147483695"/>
          </pc:sldLayoutMkLst>
        </pc:sldLayoutChg>
        <pc:sldLayoutChg chg="setBg">
          <pc:chgData name="Faizan Karim" userId="48c8ba92fda0d8b0" providerId="LiveId" clId="{0AFFDF7F-6E1E-4435-9F26-9C5DF7432D3A}" dt="2024-10-22T14:46:55.356" v="8795"/>
          <pc:sldLayoutMkLst>
            <pc:docMk/>
            <pc:sldMasterMk cId="0" sldId="2147483664"/>
            <pc:sldLayoutMk cId="3018470132" sldId="2147483696"/>
          </pc:sldLayoutMkLst>
        </pc:sldLayoutChg>
      </pc:sldMasterChg>
    </pc:docChg>
  </pc:docChgLst>
  <pc:docChgLst>
    <pc:chgData name="nirajthakurxyz0933@outlook.com" userId="5de401e978417caa" providerId="Windows Live" clId="Web-{031F0331-73F1-4484-EF5D-5FB5FFB2E3F2}"/>
    <pc:docChg chg="addSld delSld modSld modSection">
      <pc:chgData name="nirajthakurxyz0933@outlook.com" userId="5de401e978417caa" providerId="Windows Live" clId="Web-{031F0331-73F1-4484-EF5D-5FB5FFB2E3F2}" dt="2024-09-19T17:33:07.529" v="107" actId="14100"/>
      <pc:docMkLst>
        <pc:docMk/>
      </pc:docMkLst>
      <pc:sldChg chg="del">
        <pc:chgData name="nirajthakurxyz0933@outlook.com" userId="5de401e978417caa" providerId="Windows Live" clId="Web-{031F0331-73F1-4484-EF5D-5FB5FFB2E3F2}" dt="2024-09-19T17:28:08.382" v="52"/>
        <pc:sldMkLst>
          <pc:docMk/>
          <pc:sldMk cId="2049040942" sldId="1502"/>
        </pc:sldMkLst>
      </pc:sldChg>
      <pc:sldChg chg="addSp delSp modSp">
        <pc:chgData name="nirajthakurxyz0933@outlook.com" userId="5de401e978417caa" providerId="Windows Live" clId="Web-{031F0331-73F1-4484-EF5D-5FB5FFB2E3F2}" dt="2024-09-19T17:26:28.594" v="48" actId="20577"/>
        <pc:sldMkLst>
          <pc:docMk/>
          <pc:sldMk cId="3308530847" sldId="1549"/>
        </pc:sldMkLst>
      </pc:sldChg>
      <pc:sldChg chg="addSp delSp modSp">
        <pc:chgData name="nirajthakurxyz0933@outlook.com" userId="5de401e978417caa" providerId="Windows Live" clId="Web-{031F0331-73F1-4484-EF5D-5FB5FFB2E3F2}" dt="2024-09-19T17:33:07.529" v="107" actId="14100"/>
        <pc:sldMkLst>
          <pc:docMk/>
          <pc:sldMk cId="3101258402" sldId="1550"/>
        </pc:sldMkLst>
      </pc:sldChg>
      <pc:sldChg chg="add del replId">
        <pc:chgData name="nirajthakurxyz0933@outlook.com" userId="5de401e978417caa" providerId="Windows Live" clId="Web-{031F0331-73F1-4484-EF5D-5FB5FFB2E3F2}" dt="2024-09-19T17:27:40.146" v="49"/>
        <pc:sldMkLst>
          <pc:docMk/>
          <pc:sldMk cId="3185224180" sldId="1755"/>
        </pc:sldMkLst>
      </pc:sldChg>
    </pc:docChg>
  </pc:docChgLst>
  <pc:docChgLst>
    <pc:chgData name="nirajthakurxyz0933@outlook.com" userId="5de401e978417caa" providerId="Windows Live" clId="Web-{10976BF2-2797-6914-4734-3D510129BB13}"/>
    <pc:docChg chg="modSld">
      <pc:chgData name="nirajthakurxyz0933@outlook.com" userId="5de401e978417caa" providerId="Windows Live" clId="Web-{10976BF2-2797-6914-4734-3D510129BB13}" dt="2024-09-20T09:06:05.858" v="254" actId="20577"/>
      <pc:docMkLst>
        <pc:docMk/>
      </pc:docMkLst>
      <pc:sldChg chg="addSp modSp">
        <pc:chgData name="nirajthakurxyz0933@outlook.com" userId="5de401e978417caa" providerId="Windows Live" clId="Web-{10976BF2-2797-6914-4734-3D510129BB13}" dt="2024-09-20T08:43:52.797" v="76" actId="1076"/>
        <pc:sldMkLst>
          <pc:docMk/>
          <pc:sldMk cId="3237275327" sldId="1503"/>
        </pc:sldMkLst>
      </pc:sldChg>
      <pc:sldChg chg="addSp delSp modSp">
        <pc:chgData name="nirajthakurxyz0933@outlook.com" userId="5de401e978417caa" providerId="Windows Live" clId="Web-{10976BF2-2797-6914-4734-3D510129BB13}" dt="2024-09-20T08:52:33.502" v="151" actId="14100"/>
        <pc:sldMkLst>
          <pc:docMk/>
          <pc:sldMk cId="3308530847" sldId="1549"/>
        </pc:sldMkLst>
      </pc:sldChg>
      <pc:sldChg chg="modSp">
        <pc:chgData name="nirajthakurxyz0933@outlook.com" userId="5de401e978417caa" providerId="Windows Live" clId="Web-{10976BF2-2797-6914-4734-3D510129BB13}" dt="2024-09-20T08:48:22.384" v="112" actId="20577"/>
        <pc:sldMkLst>
          <pc:docMk/>
          <pc:sldMk cId="3101258402" sldId="1550"/>
        </pc:sldMkLst>
      </pc:sldChg>
      <pc:sldChg chg="addSp delSp modSp">
        <pc:chgData name="nirajthakurxyz0933@outlook.com" userId="5de401e978417caa" providerId="Windows Live" clId="Web-{10976BF2-2797-6914-4734-3D510129BB13}" dt="2024-09-20T09:00:30.315" v="228" actId="14100"/>
        <pc:sldMkLst>
          <pc:docMk/>
          <pc:sldMk cId="4208036410" sldId="1553"/>
        </pc:sldMkLst>
      </pc:sldChg>
      <pc:sldChg chg="delSp modSp">
        <pc:chgData name="nirajthakurxyz0933@outlook.com" userId="5de401e978417caa" providerId="Windows Live" clId="Web-{10976BF2-2797-6914-4734-3D510129BB13}" dt="2024-09-20T09:06:05.858" v="254" actId="20577"/>
        <pc:sldMkLst>
          <pc:docMk/>
          <pc:sldMk cId="1521639591" sldId="1555"/>
        </pc:sldMkLst>
      </pc:sldChg>
      <pc:sldChg chg="modSp">
        <pc:chgData name="nirajthakurxyz0933@outlook.com" userId="5de401e978417caa" providerId="Windows Live" clId="Web-{10976BF2-2797-6914-4734-3D510129BB13}" dt="2024-09-20T08:29:57.113" v="7" actId="1076"/>
        <pc:sldMkLst>
          <pc:docMk/>
          <pc:sldMk cId="2555588670" sldId="1737"/>
        </pc:sldMkLst>
      </pc:sldChg>
    </pc:docChg>
  </pc:docChgLst>
  <pc:docChgLst>
    <pc:chgData name="nirajthakurxyz0933@outlook.com" userId="5de401e978417caa" providerId="Windows Live" clId="Web-{C4653ECF-F340-63E0-20FB-7F140E4D1417}"/>
    <pc:docChg chg="modSld sldOrd">
      <pc:chgData name="nirajthakurxyz0933@outlook.com" userId="5de401e978417caa" providerId="Windows Live" clId="Web-{C4653ECF-F340-63E0-20FB-7F140E4D1417}" dt="2024-09-27T03:24:42.498" v="2"/>
      <pc:docMkLst>
        <pc:docMk/>
      </pc:docMkLst>
      <pc:sldChg chg="ord">
        <pc:chgData name="nirajthakurxyz0933@outlook.com" userId="5de401e978417caa" providerId="Windows Live" clId="Web-{C4653ECF-F340-63E0-20FB-7F140E4D1417}" dt="2024-09-27T03:24:42.498" v="2"/>
        <pc:sldMkLst>
          <pc:docMk/>
          <pc:sldMk cId="2268687271" sldId="1485"/>
        </pc:sldMkLst>
      </pc:sldChg>
      <pc:sldChg chg="modSp">
        <pc:chgData name="nirajthakurxyz0933@outlook.com" userId="5de401e978417caa" providerId="Windows Live" clId="Web-{C4653ECF-F340-63E0-20FB-7F140E4D1417}" dt="2024-09-27T03:21:09.928" v="1" actId="20577"/>
        <pc:sldMkLst>
          <pc:docMk/>
          <pc:sldMk cId="3101258402" sldId="1550"/>
        </pc:sldMkLst>
      </pc:sldChg>
    </pc:docChg>
  </pc:docChgLst>
  <pc:docChgLst>
    <pc:chgData name="nirajthakurxyz0933@outlook.com" userId="5de401e978417caa" providerId="Windows Live" clId="Web-{DA475AF9-44F1-1EE5-823A-592A0F58F59C}"/>
    <pc:docChg chg="addSld modSld modSection">
      <pc:chgData name="nirajthakurxyz0933@outlook.com" userId="5de401e978417caa" providerId="Windows Live" clId="Web-{DA475AF9-44F1-1EE5-823A-592A0F58F59C}" dt="2024-09-23T06:50:05.952" v="23" actId="20577"/>
      <pc:docMkLst>
        <pc:docMk/>
      </pc:docMkLst>
      <pc:sldChg chg="modSp add replId">
        <pc:chgData name="nirajthakurxyz0933@outlook.com" userId="5de401e978417caa" providerId="Windows Live" clId="Web-{DA475AF9-44F1-1EE5-823A-592A0F58F59C}" dt="2024-09-23T06:50:05.952" v="23" actId="20577"/>
        <pc:sldMkLst>
          <pc:docMk/>
          <pc:sldMk cId="3153099039" sldId="1791"/>
        </pc:sldMkLst>
      </pc:sldChg>
    </pc:docChg>
  </pc:docChgLst>
  <pc:docChgLst>
    <pc:chgData name="Prabhjot Singh" userId="a695ec22ab1f4445" providerId="Windows Live" clId="Web-{2F01CF77-EE6D-447E-9226-37C54B84D320}"/>
    <pc:docChg chg="addSld modSection">
      <pc:chgData name="Prabhjot Singh" userId="a695ec22ab1f4445" providerId="Windows Live" clId="Web-{2F01CF77-EE6D-447E-9226-37C54B84D320}" dt="2024-10-17T06:52:21.021" v="31"/>
      <pc:docMkLst>
        <pc:docMk/>
      </pc:docMkLst>
      <pc:sldChg chg="new">
        <pc:chgData name="Prabhjot Singh" userId="a695ec22ab1f4445" providerId="Windows Live" clId="Web-{2F01CF77-EE6D-447E-9226-37C54B84D320}" dt="2024-10-17T06:52:00.394" v="0"/>
        <pc:sldMkLst>
          <pc:docMk/>
          <pc:sldMk cId="1778582189" sldId="1814"/>
        </pc:sldMkLst>
      </pc:sldChg>
      <pc:sldChg chg="new">
        <pc:chgData name="Prabhjot Singh" userId="a695ec22ab1f4445" providerId="Windows Live" clId="Web-{2F01CF77-EE6D-447E-9226-37C54B84D320}" dt="2024-10-17T06:52:03.645" v="1"/>
        <pc:sldMkLst>
          <pc:docMk/>
          <pc:sldMk cId="3621516567" sldId="1815"/>
        </pc:sldMkLst>
      </pc:sldChg>
      <pc:sldChg chg="new">
        <pc:chgData name="Prabhjot Singh" userId="a695ec22ab1f4445" providerId="Windows Live" clId="Web-{2F01CF77-EE6D-447E-9226-37C54B84D320}" dt="2024-10-17T06:52:03.973" v="2"/>
        <pc:sldMkLst>
          <pc:docMk/>
          <pc:sldMk cId="2202080990" sldId="1816"/>
        </pc:sldMkLst>
      </pc:sldChg>
      <pc:sldChg chg="new">
        <pc:chgData name="Prabhjot Singh" userId="a695ec22ab1f4445" providerId="Windows Live" clId="Web-{2F01CF77-EE6D-447E-9226-37C54B84D320}" dt="2024-10-17T06:52:04.410" v="3"/>
        <pc:sldMkLst>
          <pc:docMk/>
          <pc:sldMk cId="4047105771" sldId="1817"/>
        </pc:sldMkLst>
      </pc:sldChg>
      <pc:sldChg chg="new">
        <pc:chgData name="Prabhjot Singh" userId="a695ec22ab1f4445" providerId="Windows Live" clId="Web-{2F01CF77-EE6D-447E-9226-37C54B84D320}" dt="2024-10-17T06:52:04.489" v="4"/>
        <pc:sldMkLst>
          <pc:docMk/>
          <pc:sldMk cId="1240703457" sldId="1818"/>
        </pc:sldMkLst>
      </pc:sldChg>
      <pc:sldChg chg="new">
        <pc:chgData name="Prabhjot Singh" userId="a695ec22ab1f4445" providerId="Windows Live" clId="Web-{2F01CF77-EE6D-447E-9226-37C54B84D320}" dt="2024-10-17T06:52:04.848" v="5"/>
        <pc:sldMkLst>
          <pc:docMk/>
          <pc:sldMk cId="395652901" sldId="1819"/>
        </pc:sldMkLst>
      </pc:sldChg>
      <pc:sldChg chg="new">
        <pc:chgData name="Prabhjot Singh" userId="a695ec22ab1f4445" providerId="Windows Live" clId="Web-{2F01CF77-EE6D-447E-9226-37C54B84D320}" dt="2024-10-17T06:52:05.379" v="6"/>
        <pc:sldMkLst>
          <pc:docMk/>
          <pc:sldMk cId="1661428351" sldId="1820"/>
        </pc:sldMkLst>
      </pc:sldChg>
      <pc:sldChg chg="new">
        <pc:chgData name="Prabhjot Singh" userId="a695ec22ab1f4445" providerId="Windows Live" clId="Web-{2F01CF77-EE6D-447E-9226-37C54B84D320}" dt="2024-10-17T06:52:05.473" v="7"/>
        <pc:sldMkLst>
          <pc:docMk/>
          <pc:sldMk cId="3590975169" sldId="1821"/>
        </pc:sldMkLst>
      </pc:sldChg>
      <pc:sldChg chg="new">
        <pc:chgData name="Prabhjot Singh" userId="a695ec22ab1f4445" providerId="Windows Live" clId="Web-{2F01CF77-EE6D-447E-9226-37C54B84D320}" dt="2024-10-17T06:52:08.301" v="8"/>
        <pc:sldMkLst>
          <pc:docMk/>
          <pc:sldMk cId="2339545459" sldId="1822"/>
        </pc:sldMkLst>
      </pc:sldChg>
      <pc:sldChg chg="new">
        <pc:chgData name="Prabhjot Singh" userId="a695ec22ab1f4445" providerId="Windows Live" clId="Web-{2F01CF77-EE6D-447E-9226-37C54B84D320}" dt="2024-10-17T06:52:08.583" v="9"/>
        <pc:sldMkLst>
          <pc:docMk/>
          <pc:sldMk cId="4259175286" sldId="1823"/>
        </pc:sldMkLst>
      </pc:sldChg>
      <pc:sldChg chg="new">
        <pc:chgData name="Prabhjot Singh" userId="a695ec22ab1f4445" providerId="Windows Live" clId="Web-{2F01CF77-EE6D-447E-9226-37C54B84D320}" dt="2024-10-17T06:52:08.911" v="10"/>
        <pc:sldMkLst>
          <pc:docMk/>
          <pc:sldMk cId="82470499" sldId="1824"/>
        </pc:sldMkLst>
      </pc:sldChg>
      <pc:sldChg chg="new">
        <pc:chgData name="Prabhjot Singh" userId="a695ec22ab1f4445" providerId="Windows Live" clId="Web-{2F01CF77-EE6D-447E-9226-37C54B84D320}" dt="2024-10-17T06:52:09.145" v="11"/>
        <pc:sldMkLst>
          <pc:docMk/>
          <pc:sldMk cId="4229262125" sldId="1825"/>
        </pc:sldMkLst>
      </pc:sldChg>
      <pc:sldChg chg="new">
        <pc:chgData name="Prabhjot Singh" userId="a695ec22ab1f4445" providerId="Windows Live" clId="Web-{2F01CF77-EE6D-447E-9226-37C54B84D320}" dt="2024-10-17T06:52:09.676" v="12"/>
        <pc:sldMkLst>
          <pc:docMk/>
          <pc:sldMk cId="3676663497" sldId="1826"/>
        </pc:sldMkLst>
      </pc:sldChg>
      <pc:sldChg chg="new">
        <pc:chgData name="Prabhjot Singh" userId="a695ec22ab1f4445" providerId="Windows Live" clId="Web-{2F01CF77-EE6D-447E-9226-37C54B84D320}" dt="2024-10-17T06:52:09.848" v="13"/>
        <pc:sldMkLst>
          <pc:docMk/>
          <pc:sldMk cId="2459015770" sldId="1827"/>
        </pc:sldMkLst>
      </pc:sldChg>
      <pc:sldChg chg="new">
        <pc:chgData name="Prabhjot Singh" userId="a695ec22ab1f4445" providerId="Windows Live" clId="Web-{2F01CF77-EE6D-447E-9226-37C54B84D320}" dt="2024-10-17T06:52:12.130" v="14"/>
        <pc:sldMkLst>
          <pc:docMk/>
          <pc:sldMk cId="1722367349" sldId="1828"/>
        </pc:sldMkLst>
      </pc:sldChg>
      <pc:sldChg chg="new">
        <pc:chgData name="Prabhjot Singh" userId="a695ec22ab1f4445" providerId="Windows Live" clId="Web-{2F01CF77-EE6D-447E-9226-37C54B84D320}" dt="2024-10-17T06:52:12.583" v="15"/>
        <pc:sldMkLst>
          <pc:docMk/>
          <pc:sldMk cId="2200289741" sldId="1829"/>
        </pc:sldMkLst>
      </pc:sldChg>
      <pc:sldChg chg="new">
        <pc:chgData name="Prabhjot Singh" userId="a695ec22ab1f4445" providerId="Windows Live" clId="Web-{2F01CF77-EE6D-447E-9226-37C54B84D320}" dt="2024-10-17T06:52:12.958" v="16"/>
        <pc:sldMkLst>
          <pc:docMk/>
          <pc:sldMk cId="2940797916" sldId="1830"/>
        </pc:sldMkLst>
      </pc:sldChg>
      <pc:sldChg chg="new">
        <pc:chgData name="Prabhjot Singh" userId="a695ec22ab1f4445" providerId="Windows Live" clId="Web-{2F01CF77-EE6D-447E-9226-37C54B84D320}" dt="2024-10-17T06:52:13.333" v="17"/>
        <pc:sldMkLst>
          <pc:docMk/>
          <pc:sldMk cId="3661401629" sldId="1831"/>
        </pc:sldMkLst>
      </pc:sldChg>
      <pc:sldChg chg="new">
        <pc:chgData name="Prabhjot Singh" userId="a695ec22ab1f4445" providerId="Windows Live" clId="Web-{2F01CF77-EE6D-447E-9226-37C54B84D320}" dt="2024-10-17T06:52:14.458" v="18"/>
        <pc:sldMkLst>
          <pc:docMk/>
          <pc:sldMk cId="2113487185" sldId="1832"/>
        </pc:sldMkLst>
      </pc:sldChg>
      <pc:sldChg chg="new">
        <pc:chgData name="Prabhjot Singh" userId="a695ec22ab1f4445" providerId="Windows Live" clId="Web-{2F01CF77-EE6D-447E-9226-37C54B84D320}" dt="2024-10-17T06:52:14.942" v="19"/>
        <pc:sldMkLst>
          <pc:docMk/>
          <pc:sldMk cId="1103594628" sldId="1833"/>
        </pc:sldMkLst>
      </pc:sldChg>
      <pc:sldChg chg="new">
        <pc:chgData name="Prabhjot Singh" userId="a695ec22ab1f4445" providerId="Windows Live" clId="Web-{2F01CF77-EE6D-447E-9226-37C54B84D320}" dt="2024-10-17T06:52:15.411" v="20"/>
        <pc:sldMkLst>
          <pc:docMk/>
          <pc:sldMk cId="4206188515" sldId="1834"/>
        </pc:sldMkLst>
      </pc:sldChg>
      <pc:sldChg chg="new">
        <pc:chgData name="Prabhjot Singh" userId="a695ec22ab1f4445" providerId="Windows Live" clId="Web-{2F01CF77-EE6D-447E-9226-37C54B84D320}" dt="2024-10-17T06:52:15.942" v="21"/>
        <pc:sldMkLst>
          <pc:docMk/>
          <pc:sldMk cId="3369122261" sldId="1835"/>
        </pc:sldMkLst>
      </pc:sldChg>
      <pc:sldChg chg="new">
        <pc:chgData name="Prabhjot Singh" userId="a695ec22ab1f4445" providerId="Windows Live" clId="Web-{2F01CF77-EE6D-447E-9226-37C54B84D320}" dt="2024-10-17T06:52:16.146" v="22"/>
        <pc:sldMkLst>
          <pc:docMk/>
          <pc:sldMk cId="2171114837" sldId="1836"/>
        </pc:sldMkLst>
      </pc:sldChg>
      <pc:sldChg chg="new">
        <pc:chgData name="Prabhjot Singh" userId="a695ec22ab1f4445" providerId="Windows Live" clId="Web-{2F01CF77-EE6D-447E-9226-37C54B84D320}" dt="2024-10-17T06:52:17.255" v="23"/>
        <pc:sldMkLst>
          <pc:docMk/>
          <pc:sldMk cId="2374018288" sldId="1837"/>
        </pc:sldMkLst>
      </pc:sldChg>
      <pc:sldChg chg="new">
        <pc:chgData name="Prabhjot Singh" userId="a695ec22ab1f4445" providerId="Windows Live" clId="Web-{2F01CF77-EE6D-447E-9226-37C54B84D320}" dt="2024-10-17T06:52:17.724" v="24"/>
        <pc:sldMkLst>
          <pc:docMk/>
          <pc:sldMk cId="2449972948" sldId="1838"/>
        </pc:sldMkLst>
      </pc:sldChg>
      <pc:sldChg chg="new">
        <pc:chgData name="Prabhjot Singh" userId="a695ec22ab1f4445" providerId="Windows Live" clId="Web-{2F01CF77-EE6D-447E-9226-37C54B84D320}" dt="2024-10-17T06:52:18.068" v="25"/>
        <pc:sldMkLst>
          <pc:docMk/>
          <pc:sldMk cId="3528871078" sldId="1839"/>
        </pc:sldMkLst>
      </pc:sldChg>
      <pc:sldChg chg="new">
        <pc:chgData name="Prabhjot Singh" userId="a695ec22ab1f4445" providerId="Windows Live" clId="Web-{2F01CF77-EE6D-447E-9226-37C54B84D320}" dt="2024-10-17T06:52:18.427" v="26"/>
        <pc:sldMkLst>
          <pc:docMk/>
          <pc:sldMk cId="2907666000" sldId="1840"/>
        </pc:sldMkLst>
      </pc:sldChg>
      <pc:sldChg chg="new">
        <pc:chgData name="Prabhjot Singh" userId="a695ec22ab1f4445" providerId="Windows Live" clId="Web-{2F01CF77-EE6D-447E-9226-37C54B84D320}" dt="2024-10-17T06:52:18.833" v="27"/>
        <pc:sldMkLst>
          <pc:docMk/>
          <pc:sldMk cId="2550830147" sldId="1841"/>
        </pc:sldMkLst>
      </pc:sldChg>
      <pc:sldChg chg="new">
        <pc:chgData name="Prabhjot Singh" userId="a695ec22ab1f4445" providerId="Windows Live" clId="Web-{2F01CF77-EE6D-447E-9226-37C54B84D320}" dt="2024-10-17T06:52:19.771" v="28"/>
        <pc:sldMkLst>
          <pc:docMk/>
          <pc:sldMk cId="3964696749" sldId="1842"/>
        </pc:sldMkLst>
      </pc:sldChg>
      <pc:sldChg chg="new">
        <pc:chgData name="Prabhjot Singh" userId="a695ec22ab1f4445" providerId="Windows Live" clId="Web-{2F01CF77-EE6D-447E-9226-37C54B84D320}" dt="2024-10-17T06:52:20.302" v="29"/>
        <pc:sldMkLst>
          <pc:docMk/>
          <pc:sldMk cId="3887096956" sldId="1843"/>
        </pc:sldMkLst>
      </pc:sldChg>
      <pc:sldChg chg="new">
        <pc:chgData name="Prabhjot Singh" userId="a695ec22ab1f4445" providerId="Windows Live" clId="Web-{2F01CF77-EE6D-447E-9226-37C54B84D320}" dt="2024-10-17T06:52:20.615" v="30"/>
        <pc:sldMkLst>
          <pc:docMk/>
          <pc:sldMk cId="47356951" sldId="1844"/>
        </pc:sldMkLst>
      </pc:sldChg>
      <pc:sldChg chg="new">
        <pc:chgData name="Prabhjot Singh" userId="a695ec22ab1f4445" providerId="Windows Live" clId="Web-{2F01CF77-EE6D-447E-9226-37C54B84D320}" dt="2024-10-17T06:52:21.021" v="31"/>
        <pc:sldMkLst>
          <pc:docMk/>
          <pc:sldMk cId="3598755633" sldId="1845"/>
        </pc:sldMkLst>
      </pc:sldChg>
    </pc:docChg>
  </pc:docChgLst>
  <pc:docChgLst>
    <pc:chgData name="Faizan Karim" userId="48c8ba92fda0d8b0" providerId="Windows Live" clId="Web-{71019B0A-96CB-EC4A-3298-47130DE9E7F5}"/>
    <pc:docChg chg="modSld">
      <pc:chgData name="Faizan Karim" userId="48c8ba92fda0d8b0" providerId="Windows Live" clId="Web-{71019B0A-96CB-EC4A-3298-47130DE9E7F5}" dt="2024-09-11T14:06:13.203" v="3"/>
      <pc:docMkLst>
        <pc:docMk/>
      </pc:docMkLst>
      <pc:sldChg chg="delSp">
        <pc:chgData name="Faizan Karim" userId="48c8ba92fda0d8b0" providerId="Windows Live" clId="Web-{71019B0A-96CB-EC4A-3298-47130DE9E7F5}" dt="2024-09-11T14:06:13.203" v="3"/>
        <pc:sldMkLst>
          <pc:docMk/>
          <pc:sldMk cId="306128863" sldId="1648"/>
        </pc:sldMkLst>
      </pc:sldChg>
      <pc:sldChg chg="addSp delSp">
        <pc:chgData name="Faizan Karim" userId="48c8ba92fda0d8b0" providerId="Windows Live" clId="Web-{71019B0A-96CB-EC4A-3298-47130DE9E7F5}" dt="2024-09-11T14:06:00.671" v="2"/>
        <pc:sldMkLst>
          <pc:docMk/>
          <pc:sldMk cId="1531303780" sldId="1649"/>
        </pc:sldMkLst>
      </pc:sldChg>
    </pc:docChg>
  </pc:docChgLst>
  <pc:docChgLst>
    <pc:chgData name="Jeevith G L" userId="e944e7898bb0e0c2" providerId="Windows Live" clId="Web-{8064B35E-308F-4170-AE33-8C7B446BE85B}"/>
    <pc:docChg chg="addSld delSld modSld modSection">
      <pc:chgData name="Jeevith G L" userId="e944e7898bb0e0c2" providerId="Windows Live" clId="Web-{8064B35E-308F-4170-AE33-8C7B446BE85B}" dt="2024-09-23T04:28:15.495" v="394"/>
      <pc:docMkLst>
        <pc:docMk/>
      </pc:docMkLst>
      <pc:sldChg chg="del">
        <pc:chgData name="Jeevith G L" userId="e944e7898bb0e0c2" providerId="Windows Live" clId="Web-{8064B35E-308F-4170-AE33-8C7B446BE85B}" dt="2024-09-23T03:50:35.296" v="111"/>
        <pc:sldMkLst>
          <pc:docMk/>
          <pc:sldMk cId="892375763" sldId="1465"/>
        </pc:sldMkLst>
      </pc:sldChg>
      <pc:sldChg chg="del">
        <pc:chgData name="Jeevith G L" userId="e944e7898bb0e0c2" providerId="Windows Live" clId="Web-{8064B35E-308F-4170-AE33-8C7B446BE85B}" dt="2024-09-23T03:50:35.280" v="110"/>
        <pc:sldMkLst>
          <pc:docMk/>
          <pc:sldMk cId="193068083" sldId="1615"/>
        </pc:sldMkLst>
      </pc:sldChg>
      <pc:sldChg chg="del">
        <pc:chgData name="Jeevith G L" userId="e944e7898bb0e0c2" providerId="Windows Live" clId="Web-{8064B35E-308F-4170-AE33-8C7B446BE85B}" dt="2024-09-23T03:50:35.265" v="109"/>
        <pc:sldMkLst>
          <pc:docMk/>
          <pc:sldMk cId="213584057" sldId="1616"/>
        </pc:sldMkLst>
      </pc:sldChg>
      <pc:sldChg chg="del">
        <pc:chgData name="Jeevith G L" userId="e944e7898bb0e0c2" providerId="Windows Live" clId="Web-{8064B35E-308F-4170-AE33-8C7B446BE85B}" dt="2024-09-23T03:50:35.249" v="108"/>
        <pc:sldMkLst>
          <pc:docMk/>
          <pc:sldMk cId="1353757280" sldId="1617"/>
        </pc:sldMkLst>
      </pc:sldChg>
      <pc:sldChg chg="del">
        <pc:chgData name="Jeevith G L" userId="e944e7898bb0e0c2" providerId="Windows Live" clId="Web-{8064B35E-308F-4170-AE33-8C7B446BE85B}" dt="2024-09-23T03:50:35.249" v="107"/>
        <pc:sldMkLst>
          <pc:docMk/>
          <pc:sldMk cId="4033072578" sldId="1618"/>
        </pc:sldMkLst>
      </pc:sldChg>
      <pc:sldChg chg="del">
        <pc:chgData name="Jeevith G L" userId="e944e7898bb0e0c2" providerId="Windows Live" clId="Web-{8064B35E-308F-4170-AE33-8C7B446BE85B}" dt="2024-09-23T03:50:35.249" v="106"/>
        <pc:sldMkLst>
          <pc:docMk/>
          <pc:sldMk cId="3072102232" sldId="1619"/>
        </pc:sldMkLst>
      </pc:sldChg>
      <pc:sldChg chg="del">
        <pc:chgData name="Jeevith G L" userId="e944e7898bb0e0c2" providerId="Windows Live" clId="Web-{8064B35E-308F-4170-AE33-8C7B446BE85B}" dt="2024-09-23T03:50:35.233" v="105"/>
        <pc:sldMkLst>
          <pc:docMk/>
          <pc:sldMk cId="409754761" sldId="1620"/>
        </pc:sldMkLst>
      </pc:sldChg>
      <pc:sldChg chg="del">
        <pc:chgData name="Jeevith G L" userId="e944e7898bb0e0c2" providerId="Windows Live" clId="Web-{8064B35E-308F-4170-AE33-8C7B446BE85B}" dt="2024-09-23T03:50:35.233" v="104"/>
        <pc:sldMkLst>
          <pc:docMk/>
          <pc:sldMk cId="830104758" sldId="1621"/>
        </pc:sldMkLst>
      </pc:sldChg>
      <pc:sldChg chg="del">
        <pc:chgData name="Jeevith G L" userId="e944e7898bb0e0c2" providerId="Windows Live" clId="Web-{8064B35E-308F-4170-AE33-8C7B446BE85B}" dt="2024-09-23T03:50:35.233" v="103"/>
        <pc:sldMkLst>
          <pc:docMk/>
          <pc:sldMk cId="3297331175" sldId="1622"/>
        </pc:sldMkLst>
      </pc:sldChg>
      <pc:sldChg chg="del">
        <pc:chgData name="Jeevith G L" userId="e944e7898bb0e0c2" providerId="Windows Live" clId="Web-{8064B35E-308F-4170-AE33-8C7B446BE85B}" dt="2024-09-23T03:50:35.218" v="102"/>
        <pc:sldMkLst>
          <pc:docMk/>
          <pc:sldMk cId="2423673504" sldId="1623"/>
        </pc:sldMkLst>
      </pc:sldChg>
      <pc:sldChg chg="del">
        <pc:chgData name="Jeevith G L" userId="e944e7898bb0e0c2" providerId="Windows Live" clId="Web-{8064B35E-308F-4170-AE33-8C7B446BE85B}" dt="2024-09-23T03:50:35.218" v="101"/>
        <pc:sldMkLst>
          <pc:docMk/>
          <pc:sldMk cId="627713375" sldId="1624"/>
        </pc:sldMkLst>
      </pc:sldChg>
      <pc:sldChg chg="del">
        <pc:chgData name="Jeevith G L" userId="e944e7898bb0e0c2" providerId="Windows Live" clId="Web-{8064B35E-308F-4170-AE33-8C7B446BE85B}" dt="2024-09-23T04:14:39.718" v="315"/>
        <pc:sldMkLst>
          <pc:docMk/>
          <pc:sldMk cId="1873827994" sldId="1625"/>
        </pc:sldMkLst>
      </pc:sldChg>
      <pc:sldChg chg="del">
        <pc:chgData name="Jeevith G L" userId="e944e7898bb0e0c2" providerId="Windows Live" clId="Web-{8064B35E-308F-4170-AE33-8C7B446BE85B}" dt="2024-09-23T04:14:39.702" v="314"/>
        <pc:sldMkLst>
          <pc:docMk/>
          <pc:sldMk cId="2572518111" sldId="1626"/>
        </pc:sldMkLst>
      </pc:sldChg>
      <pc:sldChg chg="del">
        <pc:chgData name="Jeevith G L" userId="e944e7898bb0e0c2" providerId="Windows Live" clId="Web-{8064B35E-308F-4170-AE33-8C7B446BE85B}" dt="2024-09-23T04:14:39.702" v="313"/>
        <pc:sldMkLst>
          <pc:docMk/>
          <pc:sldMk cId="4069875732" sldId="1627"/>
        </pc:sldMkLst>
      </pc:sldChg>
      <pc:sldChg chg="del">
        <pc:chgData name="Jeevith G L" userId="e944e7898bb0e0c2" providerId="Windows Live" clId="Web-{8064B35E-308F-4170-AE33-8C7B446BE85B}" dt="2024-09-23T04:14:39.687" v="312"/>
        <pc:sldMkLst>
          <pc:docMk/>
          <pc:sldMk cId="4079076001" sldId="1628"/>
        </pc:sldMkLst>
      </pc:sldChg>
      <pc:sldChg chg="del">
        <pc:chgData name="Jeevith G L" userId="e944e7898bb0e0c2" providerId="Windows Live" clId="Web-{8064B35E-308F-4170-AE33-8C7B446BE85B}" dt="2024-09-23T04:14:39.671" v="311"/>
        <pc:sldMkLst>
          <pc:docMk/>
          <pc:sldMk cId="2837168371" sldId="1629"/>
        </pc:sldMkLst>
      </pc:sldChg>
      <pc:sldChg chg="del">
        <pc:chgData name="Jeevith G L" userId="e944e7898bb0e0c2" providerId="Windows Live" clId="Web-{8064B35E-308F-4170-AE33-8C7B446BE85B}" dt="2024-09-23T04:14:39.671" v="310"/>
        <pc:sldMkLst>
          <pc:docMk/>
          <pc:sldMk cId="2226732044" sldId="1630"/>
        </pc:sldMkLst>
      </pc:sldChg>
      <pc:sldChg chg="del">
        <pc:chgData name="Jeevith G L" userId="e944e7898bb0e0c2" providerId="Windows Live" clId="Web-{8064B35E-308F-4170-AE33-8C7B446BE85B}" dt="2024-09-23T04:14:39.655" v="309"/>
        <pc:sldMkLst>
          <pc:docMk/>
          <pc:sldMk cId="1686638487" sldId="1631"/>
        </pc:sldMkLst>
      </pc:sldChg>
      <pc:sldChg chg="del">
        <pc:chgData name="Jeevith G L" userId="e944e7898bb0e0c2" providerId="Windows Live" clId="Web-{8064B35E-308F-4170-AE33-8C7B446BE85B}" dt="2024-09-23T04:14:39.640" v="308"/>
        <pc:sldMkLst>
          <pc:docMk/>
          <pc:sldMk cId="911075645" sldId="1632"/>
        </pc:sldMkLst>
      </pc:sldChg>
      <pc:sldChg chg="modSp add replId">
        <pc:chgData name="Jeevith G L" userId="e944e7898bb0e0c2" providerId="Windows Live" clId="Web-{8064B35E-308F-4170-AE33-8C7B446BE85B}" dt="2024-09-23T03:49:43.732" v="98" actId="20577"/>
        <pc:sldMkLst>
          <pc:docMk/>
          <pc:sldMk cId="702767047" sldId="1781"/>
        </pc:sldMkLst>
      </pc:sldChg>
      <pc:sldChg chg="modSp add replId">
        <pc:chgData name="Jeevith G L" userId="e944e7898bb0e0c2" providerId="Windows Live" clId="Web-{8064B35E-308F-4170-AE33-8C7B446BE85B}" dt="2024-09-23T03:59:53.111" v="195" actId="20577"/>
        <pc:sldMkLst>
          <pc:docMk/>
          <pc:sldMk cId="2207188649" sldId="1783"/>
        </pc:sldMkLst>
      </pc:sldChg>
      <pc:sldChg chg="modSp add replId">
        <pc:chgData name="Jeevith G L" userId="e944e7898bb0e0c2" providerId="Windows Live" clId="Web-{8064B35E-308F-4170-AE33-8C7B446BE85B}" dt="2024-09-23T04:07:37.220" v="307" actId="20577"/>
        <pc:sldMkLst>
          <pc:docMk/>
          <pc:sldMk cId="3080418421" sldId="1784"/>
        </pc:sldMkLst>
      </pc:sldChg>
      <pc:sldChg chg="addSp delSp modSp new mod setBg">
        <pc:chgData name="Jeevith G L" userId="e944e7898bb0e0c2" providerId="Windows Live" clId="Web-{8064B35E-308F-4170-AE33-8C7B446BE85B}" dt="2024-09-23T04:21:04.668" v="354"/>
        <pc:sldMkLst>
          <pc:docMk/>
          <pc:sldMk cId="1211521241" sldId="1785"/>
        </pc:sldMkLst>
      </pc:sldChg>
      <pc:sldChg chg="addSp delSp modSp new mod modClrScheme chgLayout">
        <pc:chgData name="Jeevith G L" userId="e944e7898bb0e0c2" providerId="Windows Live" clId="Web-{8064B35E-308F-4170-AE33-8C7B446BE85B}" dt="2024-09-23T04:22:49.109" v="363"/>
        <pc:sldMkLst>
          <pc:docMk/>
          <pc:sldMk cId="2468058367" sldId="1786"/>
        </pc:sldMkLst>
      </pc:sldChg>
      <pc:sldChg chg="addSp delSp modSp new">
        <pc:chgData name="Jeevith G L" userId="e944e7898bb0e0c2" providerId="Windows Live" clId="Web-{8064B35E-308F-4170-AE33-8C7B446BE85B}" dt="2024-09-23T04:28:15.495" v="394"/>
        <pc:sldMkLst>
          <pc:docMk/>
          <pc:sldMk cId="2913394593" sldId="1787"/>
        </pc:sldMkLst>
      </pc:sldChg>
      <pc:sldChg chg="addSp modSp new">
        <pc:chgData name="Jeevith G L" userId="e944e7898bb0e0c2" providerId="Windows Live" clId="Web-{8064B35E-308F-4170-AE33-8C7B446BE85B}" dt="2024-09-23T04:27:24.102" v="387"/>
        <pc:sldMkLst>
          <pc:docMk/>
          <pc:sldMk cId="4013644458" sldId="1788"/>
        </pc:sldMkLst>
      </pc:sldChg>
      <pc:sldChg chg="addSp modSp new">
        <pc:chgData name="Jeevith G L" userId="e944e7898bb0e0c2" providerId="Windows Live" clId="Web-{8064B35E-308F-4170-AE33-8C7B446BE85B}" dt="2024-09-23T04:26:54.226" v="382"/>
        <pc:sldMkLst>
          <pc:docMk/>
          <pc:sldMk cId="2324115038" sldId="1789"/>
        </pc:sldMkLst>
      </pc:sldChg>
      <pc:sldChg chg="addSp modSp new">
        <pc:chgData name="Jeevith G L" userId="e944e7898bb0e0c2" providerId="Windows Live" clId="Web-{8064B35E-308F-4170-AE33-8C7B446BE85B}" dt="2024-09-23T04:26:25.366" v="377"/>
        <pc:sldMkLst>
          <pc:docMk/>
          <pc:sldMk cId="1291358006" sldId="1790"/>
        </pc:sldMkLst>
      </pc:sldChg>
    </pc:docChg>
  </pc:docChgLst>
  <pc:docChgLst>
    <pc:chgData name="Insha Ahmed" userId="e66d2f0dd335ece8" providerId="Windows Live" clId="Web-{33AC3C6F-6560-4792-BB4F-D71D2FBE315E}"/>
    <pc:docChg chg="modSld">
      <pc:chgData name="Insha Ahmed" userId="e66d2f0dd335ece8" providerId="Windows Live" clId="Web-{33AC3C6F-6560-4792-BB4F-D71D2FBE315E}" dt="2024-09-30T02:37:08.326" v="66" actId="20577"/>
      <pc:docMkLst>
        <pc:docMk/>
      </pc:docMkLst>
      <pc:sldChg chg="addSp delSp modSp">
        <pc:chgData name="Insha Ahmed" userId="e66d2f0dd335ece8" providerId="Windows Live" clId="Web-{33AC3C6F-6560-4792-BB4F-D71D2FBE315E}" dt="2024-09-30T02:37:08.326" v="66" actId="20577"/>
        <pc:sldMkLst>
          <pc:docMk/>
          <pc:sldMk cId="2145789596" sldId="1890"/>
        </pc:sldMkLst>
      </pc:sldChg>
      <pc:sldChg chg="addSp delSp modSp">
        <pc:chgData name="Insha Ahmed" userId="e66d2f0dd335ece8" providerId="Windows Live" clId="Web-{33AC3C6F-6560-4792-BB4F-D71D2FBE315E}" dt="2024-09-30T00:45:23.024" v="45" actId="1076"/>
        <pc:sldMkLst>
          <pc:docMk/>
          <pc:sldMk cId="3345027511" sldId="1895"/>
        </pc:sldMkLst>
      </pc:sldChg>
    </pc:docChg>
  </pc:docChgLst>
  <pc:docChgLst>
    <pc:chgData name="nirajthakurxyz0933@outlook.com" userId="5de401e978417caa" providerId="Windows Live" clId="Web-{BC9ED8BE-A54D-CC83-3432-7BD7F14A1999}"/>
    <pc:docChg chg="modSld">
      <pc:chgData name="nirajthakurxyz0933@outlook.com" userId="5de401e978417caa" providerId="Windows Live" clId="Web-{BC9ED8BE-A54D-CC83-3432-7BD7F14A1999}" dt="2024-09-26T03:59:26.870" v="34"/>
      <pc:docMkLst>
        <pc:docMk/>
      </pc:docMkLst>
      <pc:sldChg chg="modSp">
        <pc:chgData name="nirajthakurxyz0933@outlook.com" userId="5de401e978417caa" providerId="Windows Live" clId="Web-{BC9ED8BE-A54D-CC83-3432-7BD7F14A1999}" dt="2024-09-26T03:45:00.756" v="3" actId="14100"/>
        <pc:sldMkLst>
          <pc:docMk/>
          <pc:sldMk cId="3783854840" sldId="1587"/>
        </pc:sldMkLst>
      </pc:sldChg>
      <pc:sldChg chg="modSp">
        <pc:chgData name="nirajthakurxyz0933@outlook.com" userId="5de401e978417caa" providerId="Windows Live" clId="Web-{BC9ED8BE-A54D-CC83-3432-7BD7F14A1999}" dt="2024-09-26T03:56:42.785" v="25" actId="1076"/>
        <pc:sldMkLst>
          <pc:docMk/>
          <pc:sldMk cId="3097910371" sldId="1733"/>
        </pc:sldMkLst>
      </pc:sldChg>
      <pc:sldChg chg="addSp modSp">
        <pc:chgData name="nirajthakurxyz0933@outlook.com" userId="5de401e978417caa" providerId="Windows Live" clId="Web-{BC9ED8BE-A54D-CC83-3432-7BD7F14A1999}" dt="2024-09-26T03:59:26.870" v="34"/>
        <pc:sldMkLst>
          <pc:docMk/>
          <pc:sldMk cId="2555588670" sldId="1737"/>
        </pc:sldMkLst>
      </pc:sldChg>
    </pc:docChg>
  </pc:docChgLst>
  <pc:docChgLst>
    <pc:chgData name="Insha Ahmed" userId="e66d2f0dd335ece8" providerId="Windows Live" clId="Web-{2BB826B1-DD16-F9A2-F761-C9CB7581621C}"/>
    <pc:docChg chg="addSld delSld modSld modSection">
      <pc:chgData name="Insha Ahmed" userId="e66d2f0dd335ece8" providerId="Windows Live" clId="Web-{2BB826B1-DD16-F9A2-F761-C9CB7581621C}" dt="2024-09-22T08:52:56.429" v="235"/>
      <pc:docMkLst>
        <pc:docMk/>
      </pc:docMkLst>
      <pc:sldChg chg="modSp del">
        <pc:chgData name="Insha Ahmed" userId="e66d2f0dd335ece8" providerId="Windows Live" clId="Web-{2BB826B1-DD16-F9A2-F761-C9CB7581621C}" dt="2024-09-22T07:37:08.829" v="80"/>
        <pc:sldMkLst>
          <pc:docMk/>
          <pc:sldMk cId="1886457079" sldId="1608"/>
        </pc:sldMkLst>
      </pc:sldChg>
      <pc:sldChg chg="addSp modSp">
        <pc:chgData name="Insha Ahmed" userId="e66d2f0dd335ece8" providerId="Windows Live" clId="Web-{2BB826B1-DD16-F9A2-F761-C9CB7581621C}" dt="2024-09-22T07:51:05.143" v="156" actId="20577"/>
        <pc:sldMkLst>
          <pc:docMk/>
          <pc:sldMk cId="1866060460" sldId="1611"/>
        </pc:sldMkLst>
      </pc:sldChg>
      <pc:sldChg chg="modSp del">
        <pc:chgData name="Insha Ahmed" userId="e66d2f0dd335ece8" providerId="Windows Live" clId="Web-{2BB826B1-DD16-F9A2-F761-C9CB7581621C}" dt="2024-09-22T07:37:13.407" v="81"/>
        <pc:sldMkLst>
          <pc:docMk/>
          <pc:sldMk cId="3761424275" sldId="1612"/>
        </pc:sldMkLst>
      </pc:sldChg>
      <pc:sldChg chg="addSp modSp modNotes">
        <pc:chgData name="Insha Ahmed" userId="e66d2f0dd335ece8" providerId="Windows Live" clId="Web-{2BB826B1-DD16-F9A2-F761-C9CB7581621C}" dt="2024-09-22T07:49:41.423" v="152" actId="20577"/>
        <pc:sldMkLst>
          <pc:docMk/>
          <pc:sldMk cId="2736124278" sldId="1712"/>
        </pc:sldMkLst>
      </pc:sldChg>
      <pc:sldChg chg="addSp delSp modSp add replId">
        <pc:chgData name="Insha Ahmed" userId="e66d2f0dd335ece8" providerId="Windows Live" clId="Web-{2BB826B1-DD16-F9A2-F761-C9CB7581621C}" dt="2024-09-22T08:13:18.022" v="170" actId="20577"/>
        <pc:sldMkLst>
          <pc:docMk/>
          <pc:sldMk cId="3096058211" sldId="1764"/>
        </pc:sldMkLst>
      </pc:sldChg>
      <pc:sldChg chg="addSp delSp modSp new">
        <pc:chgData name="Insha Ahmed" userId="e66d2f0dd335ece8" providerId="Windows Live" clId="Web-{2BB826B1-DD16-F9A2-F761-C9CB7581621C}" dt="2024-09-22T08:52:56.429" v="235"/>
        <pc:sldMkLst>
          <pc:docMk/>
          <pc:sldMk cId="1491650927" sldId="1765"/>
        </pc:sldMkLst>
      </pc:sldChg>
      <pc:sldChg chg="addSp modSp new">
        <pc:chgData name="Insha Ahmed" userId="e66d2f0dd335ece8" providerId="Windows Live" clId="Web-{2BB826B1-DD16-F9A2-F761-C9CB7581621C}" dt="2024-09-22T08:52:38.694" v="234" actId="20577"/>
        <pc:sldMkLst>
          <pc:docMk/>
          <pc:sldMk cId="1179237199" sldId="1766"/>
        </pc:sldMkLst>
      </pc:sldChg>
      <pc:sldChg chg="addSp delSp modSp new">
        <pc:chgData name="Insha Ahmed" userId="e66d2f0dd335ece8" providerId="Windows Live" clId="Web-{2BB826B1-DD16-F9A2-F761-C9CB7581621C}" dt="2024-09-22T08:45:06.883" v="200" actId="1076"/>
        <pc:sldMkLst>
          <pc:docMk/>
          <pc:sldMk cId="2836346482" sldId="1767"/>
        </pc:sldMkLst>
      </pc:sldChg>
      <pc:sldChg chg="addSp delSp modSp new">
        <pc:chgData name="Insha Ahmed" userId="e66d2f0dd335ece8" providerId="Windows Live" clId="Web-{2BB826B1-DD16-F9A2-F761-C9CB7581621C}" dt="2024-09-22T08:52:24.444" v="230" actId="1076"/>
        <pc:sldMkLst>
          <pc:docMk/>
          <pc:sldMk cId="3411871211" sldId="1768"/>
        </pc:sldMkLst>
      </pc:sldChg>
    </pc:docChg>
  </pc:docChgLst>
  <pc:docChgLst>
    <pc:chgData name="nirajthakurxyz0933@outlook.com" userId="5de401e978417caa" providerId="Windows Live" clId="Web-{429E7AFD-1A10-03AB-A4D5-273D0E0A983A}"/>
    <pc:docChg chg="modSld">
      <pc:chgData name="nirajthakurxyz0933@outlook.com" userId="5de401e978417caa" providerId="Windows Live" clId="Web-{429E7AFD-1A10-03AB-A4D5-273D0E0A983A}" dt="2024-09-20T08:22:41.165" v="55" actId="14100"/>
      <pc:docMkLst>
        <pc:docMk/>
      </pc:docMkLst>
    </pc:docChg>
  </pc:docChgLst>
  <pc:docChgLst>
    <pc:chgData name="Insha Ahmed" userId="e66d2f0dd335ece8" providerId="Windows Live" clId="Web-{984C1944-8F48-3B4E-3D71-095F4BDED882}"/>
    <pc:docChg chg="addSld modSld modSection">
      <pc:chgData name="Insha Ahmed" userId="e66d2f0dd335ece8" providerId="Windows Live" clId="Web-{984C1944-8F48-3B4E-3D71-095F4BDED882}" dt="2024-09-24T13:22:51.840" v="85" actId="20577"/>
      <pc:docMkLst>
        <pc:docMk/>
      </pc:docMkLst>
      <pc:sldChg chg="delSp modSp add replId">
        <pc:chgData name="Insha Ahmed" userId="e66d2f0dd335ece8" providerId="Windows Live" clId="Web-{984C1944-8F48-3B4E-3D71-095F4BDED882}" dt="2024-09-24T13:22:51.840" v="85" actId="20577"/>
        <pc:sldMkLst>
          <pc:docMk/>
          <pc:sldMk cId="774366159" sldId="1795"/>
        </pc:sldMkLst>
      </pc:sldChg>
      <pc:sldChg chg="delSp modSp add replId">
        <pc:chgData name="Insha Ahmed" userId="e66d2f0dd335ece8" providerId="Windows Live" clId="Web-{984C1944-8F48-3B4E-3D71-095F4BDED882}" dt="2024-09-24T13:22:04.260" v="82" actId="20577"/>
        <pc:sldMkLst>
          <pc:docMk/>
          <pc:sldMk cId="3379816548" sldId="1796"/>
        </pc:sldMkLst>
      </pc:sldChg>
    </pc:docChg>
  </pc:docChgLst>
  <pc:docChgLst>
    <pc:chgData name="Arpit Sehgal" userId="f004882aa4667115" providerId="Windows Live" clId="Web-{7DDBC451-6CC0-4EB1-A680-2F8F5AE734EF}"/>
    <pc:docChg chg="modSld sldOrd">
      <pc:chgData name="Arpit Sehgal" userId="f004882aa4667115" providerId="Windows Live" clId="Web-{7DDBC451-6CC0-4EB1-A680-2F8F5AE734EF}" dt="2024-10-22T14:32:29.687" v="1175" actId="1076"/>
      <pc:docMkLst>
        <pc:docMk/>
      </pc:docMkLst>
      <pc:sldChg chg="addSp delSp modSp">
        <pc:chgData name="Arpit Sehgal" userId="f004882aa4667115" providerId="Windows Live" clId="Web-{7DDBC451-6CC0-4EB1-A680-2F8F5AE734EF}" dt="2024-10-22T10:34:54.028" v="40" actId="14100"/>
        <pc:sldMkLst>
          <pc:docMk/>
          <pc:sldMk cId="2627679389" sldId="1758"/>
        </pc:sldMkLst>
        <pc:spChg chg="mod">
          <ac:chgData name="Arpit Sehgal" userId="f004882aa4667115" providerId="Windows Live" clId="Web-{7DDBC451-6CC0-4EB1-A680-2F8F5AE734EF}" dt="2024-10-22T10:34:48.653" v="39" actId="1076"/>
          <ac:spMkLst>
            <pc:docMk/>
            <pc:sldMk cId="2627679389" sldId="1758"/>
            <ac:spMk id="3" creationId="{E33D348E-4F05-EB4E-A6D8-D319B7089642}"/>
          </ac:spMkLst>
        </pc:spChg>
        <pc:spChg chg="add del mod">
          <ac:chgData name="Arpit Sehgal" userId="f004882aa4667115" providerId="Windows Live" clId="Web-{7DDBC451-6CC0-4EB1-A680-2F8F5AE734EF}" dt="2024-10-22T10:32:37.081" v="27"/>
          <ac:spMkLst>
            <pc:docMk/>
            <pc:sldMk cId="2627679389" sldId="1758"/>
            <ac:spMk id="5" creationId="{BCAE1AC6-6314-EF76-C603-56F4E4206B85}"/>
          </ac:spMkLst>
        </pc:spChg>
        <pc:picChg chg="mod">
          <ac:chgData name="Arpit Sehgal" userId="f004882aa4667115" providerId="Windows Live" clId="Web-{7DDBC451-6CC0-4EB1-A680-2F8F5AE734EF}" dt="2024-10-22T10:34:54.028" v="40" actId="14100"/>
          <ac:picMkLst>
            <pc:docMk/>
            <pc:sldMk cId="2627679389" sldId="1758"/>
            <ac:picMk id="4" creationId="{7AFA63E1-3F78-6325-6968-8CAE1EBD98ED}"/>
          </ac:picMkLst>
        </pc:picChg>
      </pc:sldChg>
      <pc:sldChg chg="modSp">
        <pc:chgData name="Arpit Sehgal" userId="f004882aa4667115" providerId="Windows Live" clId="Web-{7DDBC451-6CC0-4EB1-A680-2F8F5AE734EF}" dt="2024-10-22T10:35:22.327" v="43" actId="1076"/>
        <pc:sldMkLst>
          <pc:docMk/>
          <pc:sldMk cId="439617951" sldId="1761"/>
        </pc:sldMkLst>
        <pc:spChg chg="mod">
          <ac:chgData name="Arpit Sehgal" userId="f004882aa4667115" providerId="Windows Live" clId="Web-{7DDBC451-6CC0-4EB1-A680-2F8F5AE734EF}" dt="2024-10-22T10:35:22.327" v="43" actId="1076"/>
          <ac:spMkLst>
            <pc:docMk/>
            <pc:sldMk cId="439617951" sldId="1761"/>
            <ac:spMk id="3" creationId="{E33D348E-4F05-EB4E-A6D8-D319B7089642}"/>
          </ac:spMkLst>
        </pc:spChg>
      </pc:sldChg>
      <pc:sldChg chg="modSp">
        <pc:chgData name="Arpit Sehgal" userId="f004882aa4667115" providerId="Windows Live" clId="Web-{7DDBC451-6CC0-4EB1-A680-2F8F5AE734EF}" dt="2024-10-22T10:35:48.782" v="46" actId="1076"/>
        <pc:sldMkLst>
          <pc:docMk/>
          <pc:sldMk cId="2050406148" sldId="1762"/>
        </pc:sldMkLst>
        <pc:spChg chg="mod">
          <ac:chgData name="Arpit Sehgal" userId="f004882aa4667115" providerId="Windows Live" clId="Web-{7DDBC451-6CC0-4EB1-A680-2F8F5AE734EF}" dt="2024-10-22T10:35:48.782" v="46" actId="1076"/>
          <ac:spMkLst>
            <pc:docMk/>
            <pc:sldMk cId="2050406148" sldId="1762"/>
            <ac:spMk id="3" creationId="{E33D348E-4F05-EB4E-A6D8-D319B7089642}"/>
          </ac:spMkLst>
        </pc:spChg>
      </pc:sldChg>
      <pc:sldChg chg="modSp">
        <pc:chgData name="Arpit Sehgal" userId="f004882aa4667115" providerId="Windows Live" clId="Web-{7DDBC451-6CC0-4EB1-A680-2F8F5AE734EF}" dt="2024-10-22T10:54:01.133" v="62" actId="1076"/>
        <pc:sldMkLst>
          <pc:docMk/>
          <pc:sldMk cId="1618898519" sldId="1763"/>
        </pc:sldMkLst>
        <pc:spChg chg="mod">
          <ac:chgData name="Arpit Sehgal" userId="f004882aa4667115" providerId="Windows Live" clId="Web-{7DDBC451-6CC0-4EB1-A680-2F8F5AE734EF}" dt="2024-10-22T10:54:01.133" v="62" actId="1076"/>
          <ac:spMkLst>
            <pc:docMk/>
            <pc:sldMk cId="1618898519" sldId="1763"/>
            <ac:spMk id="3" creationId="{E33D348E-4F05-EB4E-A6D8-D319B7089642}"/>
          </ac:spMkLst>
        </pc:spChg>
        <pc:picChg chg="mod">
          <ac:chgData name="Arpit Sehgal" userId="f004882aa4667115" providerId="Windows Live" clId="Web-{7DDBC451-6CC0-4EB1-A680-2F8F5AE734EF}" dt="2024-10-22T10:53:56.070" v="61" actId="14100"/>
          <ac:picMkLst>
            <pc:docMk/>
            <pc:sldMk cId="1618898519" sldId="1763"/>
            <ac:picMk id="5" creationId="{F5265B89-83D6-5D2B-4E79-BCF682618E83}"/>
          </ac:picMkLst>
        </pc:picChg>
      </pc:sldChg>
      <pc:sldChg chg="modSp">
        <pc:chgData name="Arpit Sehgal" userId="f004882aa4667115" providerId="Windows Live" clId="Web-{7DDBC451-6CC0-4EB1-A680-2F8F5AE734EF}" dt="2024-10-22T11:20:44.655" v="461" actId="14100"/>
        <pc:sldMkLst>
          <pc:docMk/>
          <pc:sldMk cId="1025640357" sldId="1764"/>
        </pc:sldMkLst>
        <pc:spChg chg="mod">
          <ac:chgData name="Arpit Sehgal" userId="f004882aa4667115" providerId="Windows Live" clId="Web-{7DDBC451-6CC0-4EB1-A680-2F8F5AE734EF}" dt="2024-10-22T11:20:27.826" v="457" actId="1076"/>
          <ac:spMkLst>
            <pc:docMk/>
            <pc:sldMk cId="1025640357" sldId="1764"/>
            <ac:spMk id="2" creationId="{3E0A1315-0F43-4912-136B-8B744D3B4621}"/>
          </ac:spMkLst>
        </pc:spChg>
        <pc:spChg chg="mod">
          <ac:chgData name="Arpit Sehgal" userId="f004882aa4667115" providerId="Windows Live" clId="Web-{7DDBC451-6CC0-4EB1-A680-2F8F5AE734EF}" dt="2024-10-22T11:20:37.702" v="459" actId="1076"/>
          <ac:spMkLst>
            <pc:docMk/>
            <pc:sldMk cId="1025640357" sldId="1764"/>
            <ac:spMk id="3" creationId="{E33D348E-4F05-EB4E-A6D8-D319B7089642}"/>
          </ac:spMkLst>
        </pc:spChg>
        <pc:picChg chg="mod">
          <ac:chgData name="Arpit Sehgal" userId="f004882aa4667115" providerId="Windows Live" clId="Web-{7DDBC451-6CC0-4EB1-A680-2F8F5AE734EF}" dt="2024-10-22T11:20:44.655" v="461" actId="14100"/>
          <ac:picMkLst>
            <pc:docMk/>
            <pc:sldMk cId="1025640357" sldId="1764"/>
            <ac:picMk id="4" creationId="{53091B4C-56CF-10B6-775C-35B2F2A8D76F}"/>
          </ac:picMkLst>
        </pc:picChg>
      </pc:sldChg>
      <pc:sldChg chg="modSp">
        <pc:chgData name="Arpit Sehgal" userId="f004882aa4667115" providerId="Windows Live" clId="Web-{7DDBC451-6CC0-4EB1-A680-2F8F5AE734EF}" dt="2024-10-22T10:55:23.983" v="87" actId="1076"/>
        <pc:sldMkLst>
          <pc:docMk/>
          <pc:sldMk cId="1843571825" sldId="1765"/>
        </pc:sldMkLst>
        <pc:spChg chg="mod">
          <ac:chgData name="Arpit Sehgal" userId="f004882aa4667115" providerId="Windows Live" clId="Web-{7DDBC451-6CC0-4EB1-A680-2F8F5AE734EF}" dt="2024-10-22T10:55:23.983" v="87" actId="1076"/>
          <ac:spMkLst>
            <pc:docMk/>
            <pc:sldMk cId="1843571825" sldId="1765"/>
            <ac:spMk id="3" creationId="{E33D348E-4F05-EB4E-A6D8-D319B7089642}"/>
          </ac:spMkLst>
        </pc:spChg>
        <pc:picChg chg="mod">
          <ac:chgData name="Arpit Sehgal" userId="f004882aa4667115" providerId="Windows Live" clId="Web-{7DDBC451-6CC0-4EB1-A680-2F8F5AE734EF}" dt="2024-10-22T10:54:58.325" v="75" actId="1076"/>
          <ac:picMkLst>
            <pc:docMk/>
            <pc:sldMk cId="1843571825" sldId="1765"/>
            <ac:picMk id="5" creationId="{8F297457-D17E-5BE8-8446-4B1349AB5C37}"/>
          </ac:picMkLst>
        </pc:picChg>
      </pc:sldChg>
      <pc:sldChg chg="modSp">
        <pc:chgData name="Arpit Sehgal" userId="f004882aa4667115" providerId="Windows Live" clId="Web-{7DDBC451-6CC0-4EB1-A680-2F8F5AE734EF}" dt="2024-10-22T10:56:32.660" v="131" actId="1076"/>
        <pc:sldMkLst>
          <pc:docMk/>
          <pc:sldMk cId="3706266845" sldId="1766"/>
        </pc:sldMkLst>
        <pc:spChg chg="mod">
          <ac:chgData name="Arpit Sehgal" userId="f004882aa4667115" providerId="Windows Live" clId="Web-{7DDBC451-6CC0-4EB1-A680-2F8F5AE734EF}" dt="2024-10-22T10:56:25.222" v="129" actId="1076"/>
          <ac:spMkLst>
            <pc:docMk/>
            <pc:sldMk cId="3706266845" sldId="1766"/>
            <ac:spMk id="3" creationId="{E33D348E-4F05-EB4E-A6D8-D319B7089642}"/>
          </ac:spMkLst>
        </pc:spChg>
        <pc:picChg chg="mod">
          <ac:chgData name="Arpit Sehgal" userId="f004882aa4667115" providerId="Windows Live" clId="Web-{7DDBC451-6CC0-4EB1-A680-2F8F5AE734EF}" dt="2024-10-22T10:56:32.660" v="131" actId="1076"/>
          <ac:picMkLst>
            <pc:docMk/>
            <pc:sldMk cId="3706266845" sldId="1766"/>
            <ac:picMk id="4" creationId="{36FE6C4F-2875-A6C6-F4D1-20BF9E05BAFB}"/>
          </ac:picMkLst>
        </pc:picChg>
      </pc:sldChg>
      <pc:sldChg chg="modSp">
        <pc:chgData name="Arpit Sehgal" userId="f004882aa4667115" providerId="Windows Live" clId="Web-{7DDBC451-6CC0-4EB1-A680-2F8F5AE734EF}" dt="2024-10-22T10:57:36.446" v="150" actId="1076"/>
        <pc:sldMkLst>
          <pc:docMk/>
          <pc:sldMk cId="3476362622" sldId="1767"/>
        </pc:sldMkLst>
        <pc:spChg chg="mod">
          <ac:chgData name="Arpit Sehgal" userId="f004882aa4667115" providerId="Windows Live" clId="Web-{7DDBC451-6CC0-4EB1-A680-2F8F5AE734EF}" dt="2024-10-22T10:57:18.554" v="147" actId="1076"/>
          <ac:spMkLst>
            <pc:docMk/>
            <pc:sldMk cId="3476362622" sldId="1767"/>
            <ac:spMk id="2" creationId="{3E0A1315-0F43-4912-136B-8B744D3B4621}"/>
          </ac:spMkLst>
        </pc:spChg>
        <pc:spChg chg="mod">
          <ac:chgData name="Arpit Sehgal" userId="f004882aa4667115" providerId="Windows Live" clId="Web-{7DDBC451-6CC0-4EB1-A680-2F8F5AE734EF}" dt="2024-10-22T10:57:36.446" v="150" actId="1076"/>
          <ac:spMkLst>
            <pc:docMk/>
            <pc:sldMk cId="3476362622" sldId="1767"/>
            <ac:spMk id="3" creationId="{E33D348E-4F05-EB4E-A6D8-D319B7089642}"/>
          </ac:spMkLst>
        </pc:spChg>
        <pc:picChg chg="mod">
          <ac:chgData name="Arpit Sehgal" userId="f004882aa4667115" providerId="Windows Live" clId="Web-{7DDBC451-6CC0-4EB1-A680-2F8F5AE734EF}" dt="2024-10-22T10:57:22.429" v="148" actId="14100"/>
          <ac:picMkLst>
            <pc:docMk/>
            <pc:sldMk cId="3476362622" sldId="1767"/>
            <ac:picMk id="5" creationId="{82FCD46D-76A2-1D44-533F-C3E2E82CCFD9}"/>
          </ac:picMkLst>
        </pc:picChg>
      </pc:sldChg>
      <pc:sldChg chg="modSp">
        <pc:chgData name="Arpit Sehgal" userId="f004882aa4667115" providerId="Windows Live" clId="Web-{7DDBC451-6CC0-4EB1-A680-2F8F5AE734EF}" dt="2024-10-22T10:58:50.388" v="175" actId="1076"/>
        <pc:sldMkLst>
          <pc:docMk/>
          <pc:sldMk cId="206010708" sldId="1768"/>
        </pc:sldMkLst>
        <pc:spChg chg="mod">
          <ac:chgData name="Arpit Sehgal" userId="f004882aa4667115" providerId="Windows Live" clId="Web-{7DDBC451-6CC0-4EB1-A680-2F8F5AE734EF}" dt="2024-10-22T10:58:44.888" v="174" actId="14100"/>
          <ac:spMkLst>
            <pc:docMk/>
            <pc:sldMk cId="206010708" sldId="1768"/>
            <ac:spMk id="3" creationId="{E33D348E-4F05-EB4E-A6D8-D319B7089642}"/>
          </ac:spMkLst>
        </pc:spChg>
        <pc:picChg chg="mod">
          <ac:chgData name="Arpit Sehgal" userId="f004882aa4667115" providerId="Windows Live" clId="Web-{7DDBC451-6CC0-4EB1-A680-2F8F5AE734EF}" dt="2024-10-22T10:58:50.388" v="175" actId="1076"/>
          <ac:picMkLst>
            <pc:docMk/>
            <pc:sldMk cId="206010708" sldId="1768"/>
            <ac:picMk id="4" creationId="{946ED34E-42A7-6489-85BF-C611A6083C03}"/>
          </ac:picMkLst>
        </pc:picChg>
      </pc:sldChg>
      <pc:sldChg chg="modSp">
        <pc:chgData name="Arpit Sehgal" userId="f004882aa4667115" providerId="Windows Live" clId="Web-{7DDBC451-6CC0-4EB1-A680-2F8F5AE734EF}" dt="2024-10-22T11:00:06.113" v="194" actId="1076"/>
        <pc:sldMkLst>
          <pc:docMk/>
          <pc:sldMk cId="1447072949" sldId="1770"/>
        </pc:sldMkLst>
        <pc:spChg chg="mod">
          <ac:chgData name="Arpit Sehgal" userId="f004882aa4667115" providerId="Windows Live" clId="Web-{7DDBC451-6CC0-4EB1-A680-2F8F5AE734EF}" dt="2024-10-22T11:00:06.113" v="194" actId="1076"/>
          <ac:spMkLst>
            <pc:docMk/>
            <pc:sldMk cId="1447072949" sldId="1770"/>
            <ac:spMk id="2" creationId="{3E0A1315-0F43-4912-136B-8B744D3B4621}"/>
          </ac:spMkLst>
        </pc:spChg>
        <pc:spChg chg="mod">
          <ac:chgData name="Arpit Sehgal" userId="f004882aa4667115" providerId="Windows Live" clId="Web-{7DDBC451-6CC0-4EB1-A680-2F8F5AE734EF}" dt="2024-10-22T11:00:01.722" v="193" actId="1076"/>
          <ac:spMkLst>
            <pc:docMk/>
            <pc:sldMk cId="1447072949" sldId="1770"/>
            <ac:spMk id="3" creationId="{E33D348E-4F05-EB4E-A6D8-D319B7089642}"/>
          </ac:spMkLst>
        </pc:spChg>
        <pc:picChg chg="mod">
          <ac:chgData name="Arpit Sehgal" userId="f004882aa4667115" providerId="Windows Live" clId="Web-{7DDBC451-6CC0-4EB1-A680-2F8F5AE734EF}" dt="2024-10-22T10:59:32.391" v="186" actId="1076"/>
          <ac:picMkLst>
            <pc:docMk/>
            <pc:sldMk cId="1447072949" sldId="1770"/>
            <ac:picMk id="5" creationId="{4373A97E-B042-CE36-1511-13C9C31F2446}"/>
          </ac:picMkLst>
        </pc:picChg>
      </pc:sldChg>
      <pc:sldChg chg="modSp">
        <pc:chgData name="Arpit Sehgal" userId="f004882aa4667115" providerId="Windows Live" clId="Web-{7DDBC451-6CC0-4EB1-A680-2F8F5AE734EF}" dt="2024-10-22T11:21:55.426" v="492" actId="1076"/>
        <pc:sldMkLst>
          <pc:docMk/>
          <pc:sldMk cId="1228167912" sldId="1771"/>
        </pc:sldMkLst>
        <pc:spChg chg="mod">
          <ac:chgData name="Arpit Sehgal" userId="f004882aa4667115" providerId="Windows Live" clId="Web-{7DDBC451-6CC0-4EB1-A680-2F8F5AE734EF}" dt="2024-10-22T11:21:44.097" v="489" actId="1076"/>
          <ac:spMkLst>
            <pc:docMk/>
            <pc:sldMk cId="1228167912" sldId="1771"/>
            <ac:spMk id="2" creationId="{3E0A1315-0F43-4912-136B-8B744D3B4621}"/>
          </ac:spMkLst>
        </pc:spChg>
        <pc:spChg chg="mod">
          <ac:chgData name="Arpit Sehgal" userId="f004882aa4667115" providerId="Windows Live" clId="Web-{7DDBC451-6CC0-4EB1-A680-2F8F5AE734EF}" dt="2024-10-22T11:21:55.426" v="492" actId="1076"/>
          <ac:spMkLst>
            <pc:docMk/>
            <pc:sldMk cId="1228167912" sldId="1771"/>
            <ac:spMk id="3" creationId="{E33D348E-4F05-EB4E-A6D8-D319B7089642}"/>
          </ac:spMkLst>
        </pc:spChg>
        <pc:picChg chg="mod">
          <ac:chgData name="Arpit Sehgal" userId="f004882aa4667115" providerId="Windows Live" clId="Web-{7DDBC451-6CC0-4EB1-A680-2F8F5AE734EF}" dt="2024-10-22T11:21:51.832" v="491" actId="14100"/>
          <ac:picMkLst>
            <pc:docMk/>
            <pc:sldMk cId="1228167912" sldId="1771"/>
            <ac:picMk id="4" creationId="{F4685D70-C24E-5E8A-53F7-1F30E6F6DEBB}"/>
          </ac:picMkLst>
        </pc:picChg>
      </pc:sldChg>
      <pc:sldChg chg="modSp">
        <pc:chgData name="Arpit Sehgal" userId="f004882aa4667115" providerId="Windows Live" clId="Web-{7DDBC451-6CC0-4EB1-A680-2F8F5AE734EF}" dt="2024-10-22T11:01:07.742" v="219" actId="1076"/>
        <pc:sldMkLst>
          <pc:docMk/>
          <pc:sldMk cId="3647913020" sldId="1772"/>
        </pc:sldMkLst>
        <pc:spChg chg="mod">
          <ac:chgData name="Arpit Sehgal" userId="f004882aa4667115" providerId="Windows Live" clId="Web-{7DDBC451-6CC0-4EB1-A680-2F8F5AE734EF}" dt="2024-10-22T11:00:55.382" v="217" actId="14100"/>
          <ac:spMkLst>
            <pc:docMk/>
            <pc:sldMk cId="3647913020" sldId="1772"/>
            <ac:spMk id="3" creationId="{E33D348E-4F05-EB4E-A6D8-D319B7089642}"/>
          </ac:spMkLst>
        </pc:spChg>
        <pc:picChg chg="mod">
          <ac:chgData name="Arpit Sehgal" userId="f004882aa4667115" providerId="Windows Live" clId="Web-{7DDBC451-6CC0-4EB1-A680-2F8F5AE734EF}" dt="2024-10-22T11:01:07.742" v="219" actId="1076"/>
          <ac:picMkLst>
            <pc:docMk/>
            <pc:sldMk cId="3647913020" sldId="1772"/>
            <ac:picMk id="5" creationId="{DAF9CA16-0E5B-314D-3BE7-D32EC84C017F}"/>
          </ac:picMkLst>
        </pc:picChg>
      </pc:sldChg>
      <pc:sldChg chg="modSp">
        <pc:chgData name="Arpit Sehgal" userId="f004882aa4667115" providerId="Windows Live" clId="Web-{7DDBC451-6CC0-4EB1-A680-2F8F5AE734EF}" dt="2024-10-22T11:02:17.716" v="256" actId="1076"/>
        <pc:sldMkLst>
          <pc:docMk/>
          <pc:sldMk cId="4068129016" sldId="1773"/>
        </pc:sldMkLst>
        <pc:spChg chg="mod">
          <ac:chgData name="Arpit Sehgal" userId="f004882aa4667115" providerId="Windows Live" clId="Web-{7DDBC451-6CC0-4EB1-A680-2F8F5AE734EF}" dt="2024-10-22T11:02:17.716" v="256" actId="1076"/>
          <ac:spMkLst>
            <pc:docMk/>
            <pc:sldMk cId="4068129016" sldId="1773"/>
            <ac:spMk id="3" creationId="{E33D348E-4F05-EB4E-A6D8-D319B7089642}"/>
          </ac:spMkLst>
        </pc:spChg>
        <pc:picChg chg="mod">
          <ac:chgData name="Arpit Sehgal" userId="f004882aa4667115" providerId="Windows Live" clId="Web-{7DDBC451-6CC0-4EB1-A680-2F8F5AE734EF}" dt="2024-10-22T11:02:14.622" v="255" actId="1076"/>
          <ac:picMkLst>
            <pc:docMk/>
            <pc:sldMk cId="4068129016" sldId="1773"/>
            <ac:picMk id="4" creationId="{346E75E7-F61E-645F-F551-0579B5284261}"/>
          </ac:picMkLst>
        </pc:picChg>
      </pc:sldChg>
      <pc:sldChg chg="modSp">
        <pc:chgData name="Arpit Sehgal" userId="f004882aa4667115" providerId="Windows Live" clId="Web-{7DDBC451-6CC0-4EB1-A680-2F8F5AE734EF}" dt="2024-10-22T11:19:14.477" v="446"/>
        <pc:sldMkLst>
          <pc:docMk/>
          <pc:sldMk cId="1904142474" sldId="1774"/>
        </pc:sldMkLst>
        <pc:spChg chg="mod">
          <ac:chgData name="Arpit Sehgal" userId="f004882aa4667115" providerId="Windows Live" clId="Web-{7DDBC451-6CC0-4EB1-A680-2F8F5AE734EF}" dt="2024-10-22T11:19:14.477" v="446"/>
          <ac:spMkLst>
            <pc:docMk/>
            <pc:sldMk cId="1904142474" sldId="1774"/>
            <ac:spMk id="3" creationId="{E33D348E-4F05-EB4E-A6D8-D319B7089642}"/>
          </ac:spMkLst>
        </pc:spChg>
        <pc:picChg chg="mod">
          <ac:chgData name="Arpit Sehgal" userId="f004882aa4667115" providerId="Windows Live" clId="Web-{7DDBC451-6CC0-4EB1-A680-2F8F5AE734EF}" dt="2024-10-22T11:19:03.679" v="444" actId="1076"/>
          <ac:picMkLst>
            <pc:docMk/>
            <pc:sldMk cId="1904142474" sldId="1774"/>
            <ac:picMk id="4" creationId="{2E6DCA0B-C391-5504-CFB5-FD8F931F85C8}"/>
          </ac:picMkLst>
        </pc:picChg>
      </pc:sldChg>
      <pc:sldChg chg="addSp delSp modSp">
        <pc:chgData name="Arpit Sehgal" userId="f004882aa4667115" providerId="Windows Live" clId="Web-{7DDBC451-6CC0-4EB1-A680-2F8F5AE734EF}" dt="2024-10-22T11:04:56.431" v="302" actId="1076"/>
        <pc:sldMkLst>
          <pc:docMk/>
          <pc:sldMk cId="3314731275" sldId="1775"/>
        </pc:sldMkLst>
        <pc:spChg chg="add del mod">
          <ac:chgData name="Arpit Sehgal" userId="f004882aa4667115" providerId="Windows Live" clId="Web-{7DDBC451-6CC0-4EB1-A680-2F8F5AE734EF}" dt="2024-10-22T11:04:26.413" v="298"/>
          <ac:spMkLst>
            <pc:docMk/>
            <pc:sldMk cId="3314731275" sldId="1775"/>
            <ac:spMk id="3" creationId="{643398B1-B6A2-44AC-3D58-2374BF27CA10}"/>
          </ac:spMkLst>
        </pc:spChg>
        <pc:spChg chg="add del mod">
          <ac:chgData name="Arpit Sehgal" userId="f004882aa4667115" providerId="Windows Live" clId="Web-{7DDBC451-6CC0-4EB1-A680-2F8F5AE734EF}" dt="2024-10-22T11:03:58.114" v="294"/>
          <ac:spMkLst>
            <pc:docMk/>
            <pc:sldMk cId="3314731275" sldId="1775"/>
            <ac:spMk id="6" creationId="{7D7D5B31-6EAC-BAAC-5DDD-3C3CC5A70103}"/>
          </ac:spMkLst>
        </pc:spChg>
        <pc:spChg chg="add mod">
          <ac:chgData name="Arpit Sehgal" userId="f004882aa4667115" providerId="Windows Live" clId="Web-{7DDBC451-6CC0-4EB1-A680-2F8F5AE734EF}" dt="2024-10-22T11:04:33.116" v="299" actId="1076"/>
          <ac:spMkLst>
            <pc:docMk/>
            <pc:sldMk cId="3314731275" sldId="1775"/>
            <ac:spMk id="7" creationId="{4F7915BB-2EDD-DCE2-5C0B-E88E8B6B1E96}"/>
          </ac:spMkLst>
        </pc:spChg>
        <pc:spChg chg="add del mod">
          <ac:chgData name="Arpit Sehgal" userId="f004882aa4667115" providerId="Windows Live" clId="Web-{7DDBC451-6CC0-4EB1-A680-2F8F5AE734EF}" dt="2024-10-22T11:04:46.320" v="300"/>
          <ac:spMkLst>
            <pc:docMk/>
            <pc:sldMk cId="3314731275" sldId="1775"/>
            <ac:spMk id="9" creationId="{8B932394-6530-264A-A825-F2DC7ABE92C8}"/>
          </ac:spMkLst>
        </pc:spChg>
        <pc:picChg chg="mod">
          <ac:chgData name="Arpit Sehgal" userId="f004882aa4667115" providerId="Windows Live" clId="Web-{7DDBC451-6CC0-4EB1-A680-2F8F5AE734EF}" dt="2024-10-22T11:04:56.431" v="302" actId="1076"/>
          <ac:picMkLst>
            <pc:docMk/>
            <pc:sldMk cId="3314731275" sldId="1775"/>
            <ac:picMk id="11266" creationId="{F166408A-6CFB-4CA4-E99B-193C4D513EAB}"/>
          </ac:picMkLst>
        </pc:picChg>
      </pc:sldChg>
      <pc:sldChg chg="modSp">
        <pc:chgData name="Arpit Sehgal" userId="f004882aa4667115" providerId="Windows Live" clId="Web-{7DDBC451-6CC0-4EB1-A680-2F8F5AE734EF}" dt="2024-10-22T11:05:46.387" v="314" actId="14100"/>
        <pc:sldMkLst>
          <pc:docMk/>
          <pc:sldMk cId="3952963296" sldId="1776"/>
        </pc:sldMkLst>
        <pc:spChg chg="mod">
          <ac:chgData name="Arpit Sehgal" userId="f004882aa4667115" providerId="Windows Live" clId="Web-{7DDBC451-6CC0-4EB1-A680-2F8F5AE734EF}" dt="2024-10-22T11:05:39.137" v="313" actId="1076"/>
          <ac:spMkLst>
            <pc:docMk/>
            <pc:sldMk cId="3952963296" sldId="1776"/>
            <ac:spMk id="3" creationId="{FAB0457B-FADA-E128-E4F0-B920211BFF08}"/>
          </ac:spMkLst>
        </pc:spChg>
        <pc:picChg chg="mod">
          <ac:chgData name="Arpit Sehgal" userId="f004882aa4667115" providerId="Windows Live" clId="Web-{7DDBC451-6CC0-4EB1-A680-2F8F5AE734EF}" dt="2024-10-22T11:05:46.387" v="314" actId="14100"/>
          <ac:picMkLst>
            <pc:docMk/>
            <pc:sldMk cId="3952963296" sldId="1776"/>
            <ac:picMk id="1026" creationId="{6CD4D759-8B70-9E53-8448-6132A49F7140}"/>
          </ac:picMkLst>
        </pc:picChg>
      </pc:sldChg>
      <pc:sldChg chg="modSp">
        <pc:chgData name="Arpit Sehgal" userId="f004882aa4667115" providerId="Windows Live" clId="Web-{7DDBC451-6CC0-4EB1-A680-2F8F5AE734EF}" dt="2024-10-22T11:06:36.860" v="323" actId="14100"/>
        <pc:sldMkLst>
          <pc:docMk/>
          <pc:sldMk cId="3361829565" sldId="1777"/>
        </pc:sldMkLst>
        <pc:spChg chg="mod">
          <ac:chgData name="Arpit Sehgal" userId="f004882aa4667115" providerId="Windows Live" clId="Web-{7DDBC451-6CC0-4EB1-A680-2F8F5AE734EF}" dt="2024-10-22T11:06:29.859" v="321" actId="1076"/>
          <ac:spMkLst>
            <pc:docMk/>
            <pc:sldMk cId="3361829565" sldId="1777"/>
            <ac:spMk id="3" creationId="{164FE601-9436-79F1-9491-4B19812A5650}"/>
          </ac:spMkLst>
        </pc:spChg>
        <pc:picChg chg="mod">
          <ac:chgData name="Arpit Sehgal" userId="f004882aa4667115" providerId="Windows Live" clId="Web-{7DDBC451-6CC0-4EB1-A680-2F8F5AE734EF}" dt="2024-10-22T11:06:36.860" v="323" actId="14100"/>
          <ac:picMkLst>
            <pc:docMk/>
            <pc:sldMk cId="3361829565" sldId="1777"/>
            <ac:picMk id="2052" creationId="{EC7D62A1-4462-E7FE-79A8-DE7BCFE88562}"/>
          </ac:picMkLst>
        </pc:picChg>
      </pc:sldChg>
      <pc:sldChg chg="modSp">
        <pc:chgData name="Arpit Sehgal" userId="f004882aa4667115" providerId="Windows Live" clId="Web-{7DDBC451-6CC0-4EB1-A680-2F8F5AE734EF}" dt="2024-10-22T11:07:17.535" v="329" actId="1076"/>
        <pc:sldMkLst>
          <pc:docMk/>
          <pc:sldMk cId="2738004502" sldId="1778"/>
        </pc:sldMkLst>
        <pc:spChg chg="mod">
          <ac:chgData name="Arpit Sehgal" userId="f004882aa4667115" providerId="Windows Live" clId="Web-{7DDBC451-6CC0-4EB1-A680-2F8F5AE734EF}" dt="2024-10-22T11:07:17.535" v="329" actId="1076"/>
          <ac:spMkLst>
            <pc:docMk/>
            <pc:sldMk cId="2738004502" sldId="1778"/>
            <ac:spMk id="3" creationId="{5A47D810-16DE-0908-B3B9-E5B52B748E0D}"/>
          </ac:spMkLst>
        </pc:spChg>
      </pc:sldChg>
      <pc:sldChg chg="modSp">
        <pc:chgData name="Arpit Sehgal" userId="f004882aa4667115" providerId="Windows Live" clId="Web-{7DDBC451-6CC0-4EB1-A680-2F8F5AE734EF}" dt="2024-10-22T11:09:16.793" v="350" actId="14100"/>
        <pc:sldMkLst>
          <pc:docMk/>
          <pc:sldMk cId="3573936760" sldId="1779"/>
        </pc:sldMkLst>
        <pc:spChg chg="mod">
          <ac:chgData name="Arpit Sehgal" userId="f004882aa4667115" providerId="Windows Live" clId="Web-{7DDBC451-6CC0-4EB1-A680-2F8F5AE734EF}" dt="2024-10-22T11:09:03.542" v="346" actId="1076"/>
          <ac:spMkLst>
            <pc:docMk/>
            <pc:sldMk cId="3573936760" sldId="1779"/>
            <ac:spMk id="2" creationId="{99D9B180-EB37-3561-D1A3-DC4BA64C489D}"/>
          </ac:spMkLst>
        </pc:spChg>
        <pc:spChg chg="mod">
          <ac:chgData name="Arpit Sehgal" userId="f004882aa4667115" providerId="Windows Live" clId="Web-{7DDBC451-6CC0-4EB1-A680-2F8F5AE734EF}" dt="2024-10-22T11:08:56.792" v="345" actId="14100"/>
          <ac:spMkLst>
            <pc:docMk/>
            <pc:sldMk cId="3573936760" sldId="1779"/>
            <ac:spMk id="3" creationId="{F7334969-EA9F-DFAC-67C0-4D6EB546F921}"/>
          </ac:spMkLst>
        </pc:spChg>
        <pc:picChg chg="mod">
          <ac:chgData name="Arpit Sehgal" userId="f004882aa4667115" providerId="Windows Live" clId="Web-{7DDBC451-6CC0-4EB1-A680-2F8F5AE734EF}" dt="2024-10-22T11:09:16.793" v="350" actId="14100"/>
          <ac:picMkLst>
            <pc:docMk/>
            <pc:sldMk cId="3573936760" sldId="1779"/>
            <ac:picMk id="4102" creationId="{E6B51586-9082-1B18-9C10-AD70304E0976}"/>
          </ac:picMkLst>
        </pc:picChg>
      </pc:sldChg>
      <pc:sldChg chg="modSp">
        <pc:chgData name="Arpit Sehgal" userId="f004882aa4667115" providerId="Windows Live" clId="Web-{7DDBC451-6CC0-4EB1-A680-2F8F5AE734EF}" dt="2024-10-22T11:22:26.522" v="497" actId="1076"/>
        <pc:sldMkLst>
          <pc:docMk/>
          <pc:sldMk cId="2501612947" sldId="1780"/>
        </pc:sldMkLst>
        <pc:spChg chg="mod">
          <ac:chgData name="Arpit Sehgal" userId="f004882aa4667115" providerId="Windows Live" clId="Web-{7DDBC451-6CC0-4EB1-A680-2F8F5AE734EF}" dt="2024-10-22T11:22:26.522" v="497" actId="1076"/>
          <ac:spMkLst>
            <pc:docMk/>
            <pc:sldMk cId="2501612947" sldId="1780"/>
            <ac:spMk id="3" creationId="{D723AF80-6A19-D7F6-AF47-C8B35005792B}"/>
          </ac:spMkLst>
        </pc:spChg>
        <pc:picChg chg="mod">
          <ac:chgData name="Arpit Sehgal" userId="f004882aa4667115" providerId="Windows Live" clId="Web-{7DDBC451-6CC0-4EB1-A680-2F8F5AE734EF}" dt="2024-10-22T11:22:04.286" v="493" actId="1076"/>
          <ac:picMkLst>
            <pc:docMk/>
            <pc:sldMk cId="2501612947" sldId="1780"/>
            <ac:picMk id="5124" creationId="{CB8356BC-3AAE-BD62-B00A-30AC0B2BB71B}"/>
          </ac:picMkLst>
        </pc:picChg>
      </pc:sldChg>
      <pc:sldChg chg="modSp">
        <pc:chgData name="Arpit Sehgal" userId="f004882aa4667115" providerId="Windows Live" clId="Web-{7DDBC451-6CC0-4EB1-A680-2F8F5AE734EF}" dt="2024-10-22T11:10:03.359" v="361" actId="14100"/>
        <pc:sldMkLst>
          <pc:docMk/>
          <pc:sldMk cId="2803523687" sldId="1781"/>
        </pc:sldMkLst>
        <pc:spChg chg="mod">
          <ac:chgData name="Arpit Sehgal" userId="f004882aa4667115" providerId="Windows Live" clId="Web-{7DDBC451-6CC0-4EB1-A680-2F8F5AE734EF}" dt="2024-10-22T11:09:48.499" v="357" actId="14100"/>
          <ac:spMkLst>
            <pc:docMk/>
            <pc:sldMk cId="2803523687" sldId="1781"/>
            <ac:spMk id="3" creationId="{8B1D3305-DE1B-CAD5-2134-FDFAD35EDDAB}"/>
          </ac:spMkLst>
        </pc:spChg>
        <pc:picChg chg="mod">
          <ac:chgData name="Arpit Sehgal" userId="f004882aa4667115" providerId="Windows Live" clId="Web-{7DDBC451-6CC0-4EB1-A680-2F8F5AE734EF}" dt="2024-10-22T11:10:03.359" v="361" actId="14100"/>
          <ac:picMkLst>
            <pc:docMk/>
            <pc:sldMk cId="2803523687" sldId="1781"/>
            <ac:picMk id="6146" creationId="{8E3A2352-EAF3-6314-AF5B-9445ECBDD84F}"/>
          </ac:picMkLst>
        </pc:picChg>
      </pc:sldChg>
      <pc:sldChg chg="modSp">
        <pc:chgData name="Arpit Sehgal" userId="f004882aa4667115" providerId="Windows Live" clId="Web-{7DDBC451-6CC0-4EB1-A680-2F8F5AE734EF}" dt="2024-10-22T11:19:37.885" v="450" actId="1076"/>
        <pc:sldMkLst>
          <pc:docMk/>
          <pc:sldMk cId="2451975997" sldId="1782"/>
        </pc:sldMkLst>
        <pc:spChg chg="mod">
          <ac:chgData name="Arpit Sehgal" userId="f004882aa4667115" providerId="Windows Live" clId="Web-{7DDBC451-6CC0-4EB1-A680-2F8F5AE734EF}" dt="2024-10-22T11:19:37.885" v="450" actId="1076"/>
          <ac:spMkLst>
            <pc:docMk/>
            <pc:sldMk cId="2451975997" sldId="1782"/>
            <ac:spMk id="3" creationId="{E33D348E-4F05-EB4E-A6D8-D319B7089642}"/>
          </ac:spMkLst>
        </pc:spChg>
        <pc:picChg chg="mod">
          <ac:chgData name="Arpit Sehgal" userId="f004882aa4667115" providerId="Windows Live" clId="Web-{7DDBC451-6CC0-4EB1-A680-2F8F5AE734EF}" dt="2024-10-22T11:19:21.790" v="447" actId="1076"/>
          <ac:picMkLst>
            <pc:docMk/>
            <pc:sldMk cId="2451975997" sldId="1782"/>
            <ac:picMk id="6" creationId="{EC040A92-F5F3-A63A-CEC0-454FC7C1FF6A}"/>
          </ac:picMkLst>
        </pc:picChg>
      </pc:sldChg>
      <pc:sldChg chg="modSp">
        <pc:chgData name="Arpit Sehgal" userId="f004882aa4667115" providerId="Windows Live" clId="Web-{7DDBC451-6CC0-4EB1-A680-2F8F5AE734EF}" dt="2024-10-22T11:10:37.471" v="367" actId="14100"/>
        <pc:sldMkLst>
          <pc:docMk/>
          <pc:sldMk cId="1119701373" sldId="1783"/>
        </pc:sldMkLst>
        <pc:spChg chg="mod">
          <ac:chgData name="Arpit Sehgal" userId="f004882aa4667115" providerId="Windows Live" clId="Web-{7DDBC451-6CC0-4EB1-A680-2F8F5AE734EF}" dt="2024-10-22T11:10:33.627" v="366" actId="14100"/>
          <ac:spMkLst>
            <pc:docMk/>
            <pc:sldMk cId="1119701373" sldId="1783"/>
            <ac:spMk id="3" creationId="{A128DF53-037C-7739-37F3-5780A9611752}"/>
          </ac:spMkLst>
        </pc:spChg>
        <pc:picChg chg="mod">
          <ac:chgData name="Arpit Sehgal" userId="f004882aa4667115" providerId="Windows Live" clId="Web-{7DDBC451-6CC0-4EB1-A680-2F8F5AE734EF}" dt="2024-10-22T11:10:37.471" v="367" actId="14100"/>
          <ac:picMkLst>
            <pc:docMk/>
            <pc:sldMk cId="1119701373" sldId="1783"/>
            <ac:picMk id="7170" creationId="{23844D9C-90F1-DFFE-0C95-0CA901381156}"/>
          </ac:picMkLst>
        </pc:picChg>
      </pc:sldChg>
      <pc:sldChg chg="modSp">
        <pc:chgData name="Arpit Sehgal" userId="f004882aa4667115" providerId="Windows Live" clId="Web-{7DDBC451-6CC0-4EB1-A680-2F8F5AE734EF}" dt="2024-10-22T11:11:22.974" v="373" actId="14100"/>
        <pc:sldMkLst>
          <pc:docMk/>
          <pc:sldMk cId="4200441237" sldId="1784"/>
        </pc:sldMkLst>
        <pc:spChg chg="mod">
          <ac:chgData name="Arpit Sehgal" userId="f004882aa4667115" providerId="Windows Live" clId="Web-{7DDBC451-6CC0-4EB1-A680-2F8F5AE734EF}" dt="2024-10-22T11:11:16.489" v="372" actId="14100"/>
          <ac:spMkLst>
            <pc:docMk/>
            <pc:sldMk cId="4200441237" sldId="1784"/>
            <ac:spMk id="3" creationId="{C1FCB647-8F3B-967F-4C71-C70CD946C2A5}"/>
          </ac:spMkLst>
        </pc:spChg>
        <pc:picChg chg="mod">
          <ac:chgData name="Arpit Sehgal" userId="f004882aa4667115" providerId="Windows Live" clId="Web-{7DDBC451-6CC0-4EB1-A680-2F8F5AE734EF}" dt="2024-10-22T11:11:22.974" v="373" actId="14100"/>
          <ac:picMkLst>
            <pc:docMk/>
            <pc:sldMk cId="4200441237" sldId="1784"/>
            <ac:picMk id="8194" creationId="{594C5586-3DA5-3A3F-1214-E4CC28662660}"/>
          </ac:picMkLst>
        </pc:picChg>
      </pc:sldChg>
      <pc:sldChg chg="modSp">
        <pc:chgData name="Arpit Sehgal" userId="f004882aa4667115" providerId="Windows Live" clId="Web-{7DDBC451-6CC0-4EB1-A680-2F8F5AE734EF}" dt="2024-10-22T11:12:17.806" v="383" actId="14100"/>
        <pc:sldMkLst>
          <pc:docMk/>
          <pc:sldMk cId="3558862748" sldId="1785"/>
        </pc:sldMkLst>
        <pc:spChg chg="mod">
          <ac:chgData name="Arpit Sehgal" userId="f004882aa4667115" providerId="Windows Live" clId="Web-{7DDBC451-6CC0-4EB1-A680-2F8F5AE734EF}" dt="2024-10-22T11:12:14.775" v="382" actId="14100"/>
          <ac:spMkLst>
            <pc:docMk/>
            <pc:sldMk cId="3558862748" sldId="1785"/>
            <ac:spMk id="3" creationId="{14A99DF8-F46A-C88D-C741-3C50B7892514}"/>
          </ac:spMkLst>
        </pc:spChg>
        <pc:picChg chg="mod">
          <ac:chgData name="Arpit Sehgal" userId="f004882aa4667115" providerId="Windows Live" clId="Web-{7DDBC451-6CC0-4EB1-A680-2F8F5AE734EF}" dt="2024-10-22T11:12:17.806" v="383" actId="14100"/>
          <ac:picMkLst>
            <pc:docMk/>
            <pc:sldMk cId="3558862748" sldId="1785"/>
            <ac:picMk id="2050" creationId="{A6CCEE8B-797C-88DB-C59D-52095054BDA0}"/>
          </ac:picMkLst>
        </pc:picChg>
        <pc:picChg chg="mod">
          <ac:chgData name="Arpit Sehgal" userId="f004882aa4667115" providerId="Windows Live" clId="Web-{7DDBC451-6CC0-4EB1-A680-2F8F5AE734EF}" dt="2024-10-22T11:12:04.368" v="379" actId="14100"/>
          <ac:picMkLst>
            <pc:docMk/>
            <pc:sldMk cId="3558862748" sldId="1785"/>
            <ac:picMk id="2052" creationId="{60624A77-3881-0738-3632-A3C33257EE38}"/>
          </ac:picMkLst>
        </pc:picChg>
      </pc:sldChg>
      <pc:sldChg chg="modSp">
        <pc:chgData name="Arpit Sehgal" userId="f004882aa4667115" providerId="Windows Live" clId="Web-{7DDBC451-6CC0-4EB1-A680-2F8F5AE734EF}" dt="2024-10-22T11:13:00.841" v="389" actId="1076"/>
        <pc:sldMkLst>
          <pc:docMk/>
          <pc:sldMk cId="2857838195" sldId="1787"/>
        </pc:sldMkLst>
        <pc:spChg chg="mod">
          <ac:chgData name="Arpit Sehgal" userId="f004882aa4667115" providerId="Windows Live" clId="Web-{7DDBC451-6CC0-4EB1-A680-2F8F5AE734EF}" dt="2024-10-22T11:13:00.841" v="389" actId="1076"/>
          <ac:spMkLst>
            <pc:docMk/>
            <pc:sldMk cId="2857838195" sldId="1787"/>
            <ac:spMk id="2" creationId="{3A36DAE8-98E4-BA65-B3E0-A583BC6C6A8B}"/>
          </ac:spMkLst>
        </pc:spChg>
        <pc:spChg chg="mod">
          <ac:chgData name="Arpit Sehgal" userId="f004882aa4667115" providerId="Windows Live" clId="Web-{7DDBC451-6CC0-4EB1-A680-2F8F5AE734EF}" dt="2024-10-22T11:12:56.153" v="388" actId="14100"/>
          <ac:spMkLst>
            <pc:docMk/>
            <pc:sldMk cId="2857838195" sldId="1787"/>
            <ac:spMk id="3" creationId="{B639B907-0AEA-F60C-1D98-67DC39684EEC}"/>
          </ac:spMkLst>
        </pc:spChg>
      </pc:sldChg>
      <pc:sldChg chg="modSp">
        <pc:chgData name="Arpit Sehgal" userId="f004882aa4667115" providerId="Windows Live" clId="Web-{7DDBC451-6CC0-4EB1-A680-2F8F5AE734EF}" dt="2024-10-22T11:23:03.540" v="513" actId="1076"/>
        <pc:sldMkLst>
          <pc:docMk/>
          <pc:sldMk cId="1258140119" sldId="1788"/>
        </pc:sldMkLst>
        <pc:spChg chg="mod">
          <ac:chgData name="Arpit Sehgal" userId="f004882aa4667115" providerId="Windows Live" clId="Web-{7DDBC451-6CC0-4EB1-A680-2F8F5AE734EF}" dt="2024-10-22T11:23:03.540" v="513" actId="1076"/>
          <ac:spMkLst>
            <pc:docMk/>
            <pc:sldMk cId="1258140119" sldId="1788"/>
            <ac:spMk id="3" creationId="{E33D348E-4F05-EB4E-A6D8-D319B7089642}"/>
          </ac:spMkLst>
        </pc:spChg>
        <pc:picChg chg="mod">
          <ac:chgData name="Arpit Sehgal" userId="f004882aa4667115" providerId="Windows Live" clId="Web-{7DDBC451-6CC0-4EB1-A680-2F8F5AE734EF}" dt="2024-10-22T11:22:32.585" v="498" actId="1076"/>
          <ac:picMkLst>
            <pc:docMk/>
            <pc:sldMk cId="1258140119" sldId="1788"/>
            <ac:picMk id="4" creationId="{F4FD6603-97CD-C6D6-0233-B034712EBBEA}"/>
          </ac:picMkLst>
        </pc:picChg>
      </pc:sldChg>
      <pc:sldChg chg="modSp">
        <pc:chgData name="Arpit Sehgal" userId="f004882aa4667115" providerId="Windows Live" clId="Web-{7DDBC451-6CC0-4EB1-A680-2F8F5AE734EF}" dt="2024-10-22T13:50:46.519" v="682" actId="1076"/>
        <pc:sldMkLst>
          <pc:docMk/>
          <pc:sldMk cId="3824595831" sldId="1791"/>
        </pc:sldMkLst>
        <pc:spChg chg="mod">
          <ac:chgData name="Arpit Sehgal" userId="f004882aa4667115" providerId="Windows Live" clId="Web-{7DDBC451-6CC0-4EB1-A680-2F8F5AE734EF}" dt="2024-10-22T11:23:33.746" v="514" actId="1076"/>
          <ac:spMkLst>
            <pc:docMk/>
            <pc:sldMk cId="3824595831" sldId="1791"/>
            <ac:spMk id="2" creationId="{3E0A1315-0F43-4912-136B-8B744D3B4621}"/>
          </ac:spMkLst>
        </pc:spChg>
        <pc:spChg chg="mod">
          <ac:chgData name="Arpit Sehgal" userId="f004882aa4667115" providerId="Windows Live" clId="Web-{7DDBC451-6CC0-4EB1-A680-2F8F5AE734EF}" dt="2024-10-22T13:50:46.519" v="682" actId="1076"/>
          <ac:spMkLst>
            <pc:docMk/>
            <pc:sldMk cId="3824595831" sldId="1791"/>
            <ac:spMk id="3" creationId="{E33D348E-4F05-EB4E-A6D8-D319B7089642}"/>
          </ac:spMkLst>
        </pc:spChg>
        <pc:picChg chg="mod">
          <ac:chgData name="Arpit Sehgal" userId="f004882aa4667115" providerId="Windows Live" clId="Web-{7DDBC451-6CC0-4EB1-A680-2F8F5AE734EF}" dt="2024-10-22T13:50:40.972" v="680" actId="14100"/>
          <ac:picMkLst>
            <pc:docMk/>
            <pc:sldMk cId="3824595831" sldId="1791"/>
            <ac:picMk id="5" creationId="{D65969E2-1FC6-0D1E-61D0-B2B241FAB339}"/>
          </ac:picMkLst>
        </pc:picChg>
      </pc:sldChg>
      <pc:sldChg chg="modSp">
        <pc:chgData name="Arpit Sehgal" userId="f004882aa4667115" providerId="Windows Live" clId="Web-{7DDBC451-6CC0-4EB1-A680-2F8F5AE734EF}" dt="2024-10-22T13:52:59.464" v="687" actId="14100"/>
        <pc:sldMkLst>
          <pc:docMk/>
          <pc:sldMk cId="2121923618" sldId="1792"/>
        </pc:sldMkLst>
        <pc:spChg chg="mod">
          <ac:chgData name="Arpit Sehgal" userId="f004882aa4667115" providerId="Windows Live" clId="Web-{7DDBC451-6CC0-4EB1-A680-2F8F5AE734EF}" dt="2024-10-22T13:52:56.292" v="686" actId="1076"/>
          <ac:spMkLst>
            <pc:docMk/>
            <pc:sldMk cId="2121923618" sldId="1792"/>
            <ac:spMk id="2" creationId="{3E0A1315-0F43-4912-136B-8B744D3B4621}"/>
          </ac:spMkLst>
        </pc:spChg>
        <pc:picChg chg="mod">
          <ac:chgData name="Arpit Sehgal" userId="f004882aa4667115" providerId="Windows Live" clId="Web-{7DDBC451-6CC0-4EB1-A680-2F8F5AE734EF}" dt="2024-10-22T13:52:59.464" v="687" actId="14100"/>
          <ac:picMkLst>
            <pc:docMk/>
            <pc:sldMk cId="2121923618" sldId="1792"/>
            <ac:picMk id="3" creationId="{2BA060C8-8E37-C196-6CC8-7FB49E7895E1}"/>
          </ac:picMkLst>
        </pc:picChg>
      </pc:sldChg>
      <pc:sldChg chg="modSp">
        <pc:chgData name="Arpit Sehgal" userId="f004882aa4667115" providerId="Windows Live" clId="Web-{7DDBC451-6CC0-4EB1-A680-2F8F5AE734EF}" dt="2024-10-22T13:57:19.948" v="726" actId="14100"/>
        <pc:sldMkLst>
          <pc:docMk/>
          <pc:sldMk cId="2697524453" sldId="1793"/>
        </pc:sldMkLst>
        <pc:spChg chg="mod">
          <ac:chgData name="Arpit Sehgal" userId="f004882aa4667115" providerId="Windows Live" clId="Web-{7DDBC451-6CC0-4EB1-A680-2F8F5AE734EF}" dt="2024-10-22T11:25:52.506" v="554" actId="1076"/>
          <ac:spMkLst>
            <pc:docMk/>
            <pc:sldMk cId="2697524453" sldId="1793"/>
            <ac:spMk id="2" creationId="{3E0A1315-0F43-4912-136B-8B744D3B4621}"/>
          </ac:spMkLst>
        </pc:spChg>
        <pc:spChg chg="mod">
          <ac:chgData name="Arpit Sehgal" userId="f004882aa4667115" providerId="Windows Live" clId="Web-{7DDBC451-6CC0-4EB1-A680-2F8F5AE734EF}" dt="2024-10-22T13:57:16.323" v="725" actId="1076"/>
          <ac:spMkLst>
            <pc:docMk/>
            <pc:sldMk cId="2697524453" sldId="1793"/>
            <ac:spMk id="3" creationId="{E33D348E-4F05-EB4E-A6D8-D319B7089642}"/>
          </ac:spMkLst>
        </pc:spChg>
        <pc:picChg chg="mod">
          <ac:chgData name="Arpit Sehgal" userId="f004882aa4667115" providerId="Windows Live" clId="Web-{7DDBC451-6CC0-4EB1-A680-2F8F5AE734EF}" dt="2024-10-22T13:57:19.948" v="726" actId="14100"/>
          <ac:picMkLst>
            <pc:docMk/>
            <pc:sldMk cId="2697524453" sldId="1793"/>
            <ac:picMk id="4" creationId="{B971346A-37EA-160F-E5DD-9D87031023D4}"/>
          </ac:picMkLst>
        </pc:picChg>
      </pc:sldChg>
      <pc:sldChg chg="addSp delSp modSp">
        <pc:chgData name="Arpit Sehgal" userId="f004882aa4667115" providerId="Windows Live" clId="Web-{7DDBC451-6CC0-4EB1-A680-2F8F5AE734EF}" dt="2024-10-22T14:04:27.254" v="831" actId="1076"/>
        <pc:sldMkLst>
          <pc:docMk/>
          <pc:sldMk cId="929858794" sldId="1795"/>
        </pc:sldMkLst>
        <pc:spChg chg="del mod">
          <ac:chgData name="Arpit Sehgal" userId="f004882aa4667115" providerId="Windows Live" clId="Web-{7DDBC451-6CC0-4EB1-A680-2F8F5AE734EF}" dt="2024-10-22T14:03:04.765" v="816"/>
          <ac:spMkLst>
            <pc:docMk/>
            <pc:sldMk cId="929858794" sldId="1795"/>
            <ac:spMk id="3" creationId="{E33D348E-4F05-EB4E-A6D8-D319B7089642}"/>
          </ac:spMkLst>
        </pc:spChg>
        <pc:spChg chg="add mod">
          <ac:chgData name="Arpit Sehgal" userId="f004882aa4667115" providerId="Windows Live" clId="Web-{7DDBC451-6CC0-4EB1-A680-2F8F5AE734EF}" dt="2024-10-22T14:04:27.254" v="831" actId="1076"/>
          <ac:spMkLst>
            <pc:docMk/>
            <pc:sldMk cId="929858794" sldId="1795"/>
            <ac:spMk id="4" creationId="{302D5A9E-369E-5414-5F92-24D2DCD2C331}"/>
          </ac:spMkLst>
        </pc:spChg>
        <pc:picChg chg="mod">
          <ac:chgData name="Arpit Sehgal" userId="f004882aa4667115" providerId="Windows Live" clId="Web-{7DDBC451-6CC0-4EB1-A680-2F8F5AE734EF}" dt="2024-10-22T14:04:16.784" v="830" actId="14100"/>
          <ac:picMkLst>
            <pc:docMk/>
            <pc:sldMk cId="929858794" sldId="1795"/>
            <ac:picMk id="5" creationId="{7864E6D4-E39A-DAC2-B3B0-7EB5645247D9}"/>
          </ac:picMkLst>
        </pc:picChg>
      </pc:sldChg>
      <pc:sldChg chg="addSp delSp modSp">
        <pc:chgData name="Arpit Sehgal" userId="f004882aa4667115" providerId="Windows Live" clId="Web-{7DDBC451-6CC0-4EB1-A680-2F8F5AE734EF}" dt="2024-10-22T14:07:46.156" v="843" actId="14100"/>
        <pc:sldMkLst>
          <pc:docMk/>
          <pc:sldMk cId="2037105668" sldId="1796"/>
        </pc:sldMkLst>
        <pc:spChg chg="del">
          <ac:chgData name="Arpit Sehgal" userId="f004882aa4667115" providerId="Windows Live" clId="Web-{7DDBC451-6CC0-4EB1-A680-2F8F5AE734EF}" dt="2024-10-22T14:04:59.349" v="832"/>
          <ac:spMkLst>
            <pc:docMk/>
            <pc:sldMk cId="2037105668" sldId="1796"/>
            <ac:spMk id="3" creationId="{E33D348E-4F05-EB4E-A6D8-D319B7089642}"/>
          </ac:spMkLst>
        </pc:spChg>
        <pc:spChg chg="add mod">
          <ac:chgData name="Arpit Sehgal" userId="f004882aa4667115" providerId="Windows Live" clId="Web-{7DDBC451-6CC0-4EB1-A680-2F8F5AE734EF}" dt="2024-10-22T14:07:41.187" v="842" actId="1076"/>
          <ac:spMkLst>
            <pc:docMk/>
            <pc:sldMk cId="2037105668" sldId="1796"/>
            <ac:spMk id="5" creationId="{AD660533-6850-3D9A-BE81-D567FBB41213}"/>
          </ac:spMkLst>
        </pc:spChg>
        <pc:picChg chg="mod">
          <ac:chgData name="Arpit Sehgal" userId="f004882aa4667115" providerId="Windows Live" clId="Web-{7DDBC451-6CC0-4EB1-A680-2F8F5AE734EF}" dt="2024-10-22T14:07:46.156" v="843" actId="14100"/>
          <ac:picMkLst>
            <pc:docMk/>
            <pc:sldMk cId="2037105668" sldId="1796"/>
            <ac:picMk id="4" creationId="{B971346A-37EA-160F-E5DD-9D87031023D4}"/>
          </ac:picMkLst>
        </pc:picChg>
      </pc:sldChg>
      <pc:sldChg chg="addSp delSp modSp">
        <pc:chgData name="Arpit Sehgal" userId="f004882aa4667115" providerId="Windows Live" clId="Web-{7DDBC451-6CC0-4EB1-A680-2F8F5AE734EF}" dt="2024-10-22T14:16:54.343" v="1087" actId="14100"/>
        <pc:sldMkLst>
          <pc:docMk/>
          <pc:sldMk cId="250563349" sldId="1797"/>
        </pc:sldMkLst>
        <pc:spChg chg="mod">
          <ac:chgData name="Arpit Sehgal" userId="f004882aa4667115" providerId="Windows Live" clId="Web-{7DDBC451-6CC0-4EB1-A680-2F8F5AE734EF}" dt="2024-10-22T14:16:07.763" v="1048" actId="1076"/>
          <ac:spMkLst>
            <pc:docMk/>
            <pc:sldMk cId="250563349" sldId="1797"/>
            <ac:spMk id="2" creationId="{3E0A1315-0F43-4912-136B-8B744D3B4621}"/>
          </ac:spMkLst>
        </pc:spChg>
        <pc:spChg chg="add mod">
          <ac:chgData name="Arpit Sehgal" userId="f004882aa4667115" providerId="Windows Live" clId="Web-{7DDBC451-6CC0-4EB1-A680-2F8F5AE734EF}" dt="2024-10-22T14:16:49.203" v="1085" actId="20577"/>
          <ac:spMkLst>
            <pc:docMk/>
            <pc:sldMk cId="250563349" sldId="1797"/>
            <ac:spMk id="4" creationId="{7C9C2A32-A24A-4208-59D8-FCBC501FF599}"/>
          </ac:spMkLst>
        </pc:spChg>
        <pc:spChg chg="del mod">
          <ac:chgData name="Arpit Sehgal" userId="f004882aa4667115" providerId="Windows Live" clId="Web-{7DDBC451-6CC0-4EB1-A680-2F8F5AE734EF}" dt="2024-10-22T14:12:28.172" v="883"/>
          <ac:spMkLst>
            <pc:docMk/>
            <pc:sldMk cId="250563349" sldId="1797"/>
            <ac:spMk id="6" creationId="{E7C538B9-3347-1ED1-E317-BF248D6B0312}"/>
          </ac:spMkLst>
        </pc:spChg>
        <pc:picChg chg="mod">
          <ac:chgData name="Arpit Sehgal" userId="f004882aa4667115" providerId="Windows Live" clId="Web-{7DDBC451-6CC0-4EB1-A680-2F8F5AE734EF}" dt="2024-10-22T14:16:54.343" v="1087" actId="14100"/>
          <ac:picMkLst>
            <pc:docMk/>
            <pc:sldMk cId="250563349" sldId="1797"/>
            <ac:picMk id="5" creationId="{467A6AF8-CBBE-B0DA-F360-130E259D3C75}"/>
          </ac:picMkLst>
        </pc:picChg>
      </pc:sldChg>
      <pc:sldChg chg="modSp">
        <pc:chgData name="Arpit Sehgal" userId="f004882aa4667115" providerId="Windows Live" clId="Web-{7DDBC451-6CC0-4EB1-A680-2F8F5AE734EF}" dt="2024-10-22T14:29:14.855" v="1164"/>
        <pc:sldMkLst>
          <pc:docMk/>
          <pc:sldMk cId="1035253585" sldId="1799"/>
        </pc:sldMkLst>
        <pc:spChg chg="mod">
          <ac:chgData name="Arpit Sehgal" userId="f004882aa4667115" providerId="Windows Live" clId="Web-{7DDBC451-6CC0-4EB1-A680-2F8F5AE734EF}" dt="2024-10-22T14:29:14.855" v="1164"/>
          <ac:spMkLst>
            <pc:docMk/>
            <pc:sldMk cId="1035253585" sldId="1799"/>
            <ac:spMk id="4" creationId="{2D073676-5D0E-595B-6C70-906D55D380D1}"/>
          </ac:spMkLst>
        </pc:spChg>
      </pc:sldChg>
      <pc:sldChg chg="modSp">
        <pc:chgData name="Arpit Sehgal" userId="f004882aa4667115" providerId="Windows Live" clId="Web-{7DDBC451-6CC0-4EB1-A680-2F8F5AE734EF}" dt="2024-10-22T14:29:03.917" v="1163"/>
        <pc:sldMkLst>
          <pc:docMk/>
          <pc:sldMk cId="2349566550" sldId="1800"/>
        </pc:sldMkLst>
        <pc:spChg chg="mod">
          <ac:chgData name="Arpit Sehgal" userId="f004882aa4667115" providerId="Windows Live" clId="Web-{7DDBC451-6CC0-4EB1-A680-2F8F5AE734EF}" dt="2024-10-22T14:29:03.917" v="1163"/>
          <ac:spMkLst>
            <pc:docMk/>
            <pc:sldMk cId="2349566550" sldId="1800"/>
            <ac:spMk id="6" creationId="{ECF661A6-F788-68E4-99AF-543E43E15F39}"/>
          </ac:spMkLst>
        </pc:spChg>
      </pc:sldChg>
      <pc:sldChg chg="addSp delSp modSp">
        <pc:chgData name="Arpit Sehgal" userId="f004882aa4667115" providerId="Windows Live" clId="Web-{7DDBC451-6CC0-4EB1-A680-2F8F5AE734EF}" dt="2024-10-22T14:28:31.680" v="1162" actId="1076"/>
        <pc:sldMkLst>
          <pc:docMk/>
          <pc:sldMk cId="3384287555" sldId="1809"/>
        </pc:sldMkLst>
        <pc:spChg chg="add mod">
          <ac:chgData name="Arpit Sehgal" userId="f004882aa4667115" providerId="Windows Live" clId="Web-{7DDBC451-6CC0-4EB1-A680-2F8F5AE734EF}" dt="2024-10-22T14:18:24.646" v="1099" actId="14100"/>
          <ac:spMkLst>
            <pc:docMk/>
            <pc:sldMk cId="3384287555" sldId="1809"/>
            <ac:spMk id="4" creationId="{8DCDAB40-B1DA-2E72-B6C9-1ECF2AF5F8E1}"/>
          </ac:spMkLst>
        </pc:spChg>
        <pc:spChg chg="del mod">
          <ac:chgData name="Arpit Sehgal" userId="f004882aa4667115" providerId="Windows Live" clId="Web-{7DDBC451-6CC0-4EB1-A680-2F8F5AE734EF}" dt="2024-10-22T14:17:46.050" v="1093"/>
          <ac:spMkLst>
            <pc:docMk/>
            <pc:sldMk cId="3384287555" sldId="1809"/>
            <ac:spMk id="9" creationId="{B9F2DFCA-CE11-28CE-71B2-CB2B1E6C57B0}"/>
          </ac:spMkLst>
        </pc:spChg>
        <pc:picChg chg="del">
          <ac:chgData name="Arpit Sehgal" userId="f004882aa4667115" providerId="Windows Live" clId="Web-{7DDBC451-6CC0-4EB1-A680-2F8F5AE734EF}" dt="2024-10-22T14:26:51.237" v="1147"/>
          <ac:picMkLst>
            <pc:docMk/>
            <pc:sldMk cId="3384287555" sldId="1809"/>
            <ac:picMk id="5" creationId="{B054DBEB-CE6E-5C30-8ABD-1287EB4A7CCC}"/>
          </ac:picMkLst>
        </pc:picChg>
        <pc:picChg chg="del">
          <ac:chgData name="Arpit Sehgal" userId="f004882aa4667115" providerId="Windows Live" clId="Web-{7DDBC451-6CC0-4EB1-A680-2F8F5AE734EF}" dt="2024-10-22T14:26:54.097" v="1148"/>
          <ac:picMkLst>
            <pc:docMk/>
            <pc:sldMk cId="3384287555" sldId="1809"/>
            <ac:picMk id="6" creationId="{B3901AA8-E571-8BF2-5BC0-8DA700F8A320}"/>
          </ac:picMkLst>
        </pc:picChg>
        <pc:picChg chg="del">
          <ac:chgData name="Arpit Sehgal" userId="f004882aa4667115" providerId="Windows Live" clId="Web-{7DDBC451-6CC0-4EB1-A680-2F8F5AE734EF}" dt="2024-10-22T14:26:57.316" v="1149"/>
          <ac:picMkLst>
            <pc:docMk/>
            <pc:sldMk cId="3384287555" sldId="1809"/>
            <ac:picMk id="7" creationId="{7A74A9F8-1089-2B21-CB4C-3F14CB12FDB7}"/>
          </ac:picMkLst>
        </pc:picChg>
        <pc:picChg chg="del">
          <ac:chgData name="Arpit Sehgal" userId="f004882aa4667115" providerId="Windows Live" clId="Web-{7DDBC451-6CC0-4EB1-A680-2F8F5AE734EF}" dt="2024-10-22T14:27:00.941" v="1150"/>
          <ac:picMkLst>
            <pc:docMk/>
            <pc:sldMk cId="3384287555" sldId="1809"/>
            <ac:picMk id="8" creationId="{C6E82769-B8AE-02DF-C9DC-A07FFE74B47C}"/>
          </ac:picMkLst>
        </pc:picChg>
        <pc:picChg chg="add mod">
          <ac:chgData name="Arpit Sehgal" userId="f004882aa4667115" providerId="Windows Live" clId="Web-{7DDBC451-6CC0-4EB1-A680-2F8F5AE734EF}" dt="2024-10-22T14:27:19.957" v="1153" actId="1076"/>
          <ac:picMkLst>
            <pc:docMk/>
            <pc:sldMk cId="3384287555" sldId="1809"/>
            <ac:picMk id="10" creationId="{E000B2AB-C4F8-1FCD-35E7-0DEF6DFF28FA}"/>
          </ac:picMkLst>
        </pc:picChg>
        <pc:picChg chg="add mod">
          <ac:chgData name="Arpit Sehgal" userId="f004882aa4667115" providerId="Windows Live" clId="Web-{7DDBC451-6CC0-4EB1-A680-2F8F5AE734EF}" dt="2024-10-22T14:27:42.662" v="1156" actId="1076"/>
          <ac:picMkLst>
            <pc:docMk/>
            <pc:sldMk cId="3384287555" sldId="1809"/>
            <ac:picMk id="11" creationId="{3C2C33C1-2932-B7CE-C115-03E0585DFF5B}"/>
          </ac:picMkLst>
        </pc:picChg>
        <pc:picChg chg="add mod">
          <ac:chgData name="Arpit Sehgal" userId="f004882aa4667115" providerId="Windows Live" clId="Web-{7DDBC451-6CC0-4EB1-A680-2F8F5AE734EF}" dt="2024-10-22T14:28:08.116" v="1159" actId="1076"/>
          <ac:picMkLst>
            <pc:docMk/>
            <pc:sldMk cId="3384287555" sldId="1809"/>
            <ac:picMk id="12" creationId="{CA9E302C-4D37-DE1B-4F84-A472D19B7AB6}"/>
          </ac:picMkLst>
        </pc:picChg>
        <pc:picChg chg="add mod">
          <ac:chgData name="Arpit Sehgal" userId="f004882aa4667115" providerId="Windows Live" clId="Web-{7DDBC451-6CC0-4EB1-A680-2F8F5AE734EF}" dt="2024-10-22T14:28:31.680" v="1162" actId="1076"/>
          <ac:picMkLst>
            <pc:docMk/>
            <pc:sldMk cId="3384287555" sldId="1809"/>
            <ac:picMk id="13" creationId="{555ACA2E-41A9-E629-B260-EF78AC9E8F73}"/>
          </ac:picMkLst>
        </pc:picChg>
      </pc:sldChg>
      <pc:sldChg chg="addSp delSp modSp">
        <pc:chgData name="Arpit Sehgal" userId="f004882aa4667115" providerId="Windows Live" clId="Web-{7DDBC451-6CC0-4EB1-A680-2F8F5AE734EF}" dt="2024-10-22T14:22:14.112" v="1146" actId="14100"/>
        <pc:sldMkLst>
          <pc:docMk/>
          <pc:sldMk cId="809860597" sldId="1810"/>
        </pc:sldMkLst>
        <pc:spChg chg="add mod">
          <ac:chgData name="Arpit Sehgal" userId="f004882aa4667115" providerId="Windows Live" clId="Web-{7DDBC451-6CC0-4EB1-A680-2F8F5AE734EF}" dt="2024-10-22T14:22:07.408" v="1144" actId="1076"/>
          <ac:spMkLst>
            <pc:docMk/>
            <pc:sldMk cId="809860597" sldId="1810"/>
            <ac:spMk id="4" creationId="{AEF8E17D-E925-B03B-C455-9A5243F19183}"/>
          </ac:spMkLst>
        </pc:spChg>
        <pc:spChg chg="del">
          <ac:chgData name="Arpit Sehgal" userId="f004882aa4667115" providerId="Windows Live" clId="Web-{7DDBC451-6CC0-4EB1-A680-2F8F5AE734EF}" dt="2024-10-22T14:18:46.662" v="1100"/>
          <ac:spMkLst>
            <pc:docMk/>
            <pc:sldMk cId="809860597" sldId="1810"/>
            <ac:spMk id="6" creationId="{8796305E-0FA1-8C38-AC8C-E52F816FF50E}"/>
          </ac:spMkLst>
        </pc:spChg>
        <pc:picChg chg="mod">
          <ac:chgData name="Arpit Sehgal" userId="f004882aa4667115" providerId="Windows Live" clId="Web-{7DDBC451-6CC0-4EB1-A680-2F8F5AE734EF}" dt="2024-10-22T14:22:14.112" v="1146" actId="14100"/>
          <ac:picMkLst>
            <pc:docMk/>
            <pc:sldMk cId="809860597" sldId="1810"/>
            <ac:picMk id="5" creationId="{F3E65F0A-7CFF-92AB-DCAB-2756F4F191C7}"/>
          </ac:picMkLst>
        </pc:picChg>
      </pc:sldChg>
      <pc:sldChg chg="modSp">
        <pc:chgData name="Arpit Sehgal" userId="f004882aa4667115" providerId="Windows Live" clId="Web-{7DDBC451-6CC0-4EB1-A680-2F8F5AE734EF}" dt="2024-10-22T14:29:27.715" v="1165"/>
        <pc:sldMkLst>
          <pc:docMk/>
          <pc:sldMk cId="933511589" sldId="1811"/>
        </pc:sldMkLst>
        <pc:spChg chg="mod">
          <ac:chgData name="Arpit Sehgal" userId="f004882aa4667115" providerId="Windows Live" clId="Web-{7DDBC451-6CC0-4EB1-A680-2F8F5AE734EF}" dt="2024-10-22T14:29:27.715" v="1165"/>
          <ac:spMkLst>
            <pc:docMk/>
            <pc:sldMk cId="933511589" sldId="1811"/>
            <ac:spMk id="6" creationId="{5E9CEDAA-53EA-5861-8D7A-56C1716C7B4F}"/>
          </ac:spMkLst>
        </pc:spChg>
      </pc:sldChg>
      <pc:sldChg chg="modSp">
        <pc:chgData name="Arpit Sehgal" userId="f004882aa4667115" providerId="Windows Live" clId="Web-{7DDBC451-6CC0-4EB1-A680-2F8F5AE734EF}" dt="2024-10-22T14:29:38.778" v="1166"/>
        <pc:sldMkLst>
          <pc:docMk/>
          <pc:sldMk cId="3558551102" sldId="1812"/>
        </pc:sldMkLst>
        <pc:spChg chg="mod">
          <ac:chgData name="Arpit Sehgal" userId="f004882aa4667115" providerId="Windows Live" clId="Web-{7DDBC451-6CC0-4EB1-A680-2F8F5AE734EF}" dt="2024-10-22T14:29:38.778" v="1166"/>
          <ac:spMkLst>
            <pc:docMk/>
            <pc:sldMk cId="3558551102" sldId="1812"/>
            <ac:spMk id="3" creationId="{E33D348E-4F05-EB4E-A6D8-D319B7089642}"/>
          </ac:spMkLst>
        </pc:spChg>
        <pc:picChg chg="mod">
          <ac:chgData name="Arpit Sehgal" userId="f004882aa4667115" providerId="Windows Live" clId="Web-{7DDBC451-6CC0-4EB1-A680-2F8F5AE734EF}" dt="2024-10-22T13:35:21.310" v="660" actId="14100"/>
          <ac:picMkLst>
            <pc:docMk/>
            <pc:sldMk cId="3558551102" sldId="1812"/>
            <ac:picMk id="5" creationId="{7EB2187C-AD34-EFEF-D573-F406F880AB07}"/>
          </ac:picMkLst>
        </pc:picChg>
      </pc:sldChg>
      <pc:sldChg chg="modSp">
        <pc:chgData name="Arpit Sehgal" userId="f004882aa4667115" providerId="Windows Live" clId="Web-{7DDBC451-6CC0-4EB1-A680-2F8F5AE734EF}" dt="2024-10-22T14:29:48.060" v="1167"/>
        <pc:sldMkLst>
          <pc:docMk/>
          <pc:sldMk cId="190021495" sldId="1813"/>
        </pc:sldMkLst>
        <pc:spChg chg="mod">
          <ac:chgData name="Arpit Sehgal" userId="f004882aa4667115" providerId="Windows Live" clId="Web-{7DDBC451-6CC0-4EB1-A680-2F8F5AE734EF}" dt="2024-10-22T14:29:48.060" v="1167"/>
          <ac:spMkLst>
            <pc:docMk/>
            <pc:sldMk cId="190021495" sldId="1813"/>
            <ac:spMk id="3" creationId="{E33D348E-4F05-EB4E-A6D8-D319B7089642}"/>
          </ac:spMkLst>
        </pc:spChg>
      </pc:sldChg>
      <pc:sldChg chg="modSp">
        <pc:chgData name="Arpit Sehgal" userId="f004882aa4667115" providerId="Windows Live" clId="Web-{7DDBC451-6CC0-4EB1-A680-2F8F5AE734EF}" dt="2024-10-22T11:13:59.564" v="398" actId="1076"/>
        <pc:sldMkLst>
          <pc:docMk/>
          <pc:sldMk cId="3621516567" sldId="1815"/>
        </pc:sldMkLst>
        <pc:spChg chg="mod">
          <ac:chgData name="Arpit Sehgal" userId="f004882aa4667115" providerId="Windows Live" clId="Web-{7DDBC451-6CC0-4EB1-A680-2F8F5AE734EF}" dt="2024-10-22T11:13:59.564" v="398" actId="1076"/>
          <ac:spMkLst>
            <pc:docMk/>
            <pc:sldMk cId="3621516567" sldId="1815"/>
            <ac:spMk id="2" creationId="{7B5030CA-0252-9BC8-3D7B-F1DE84E5902B}"/>
          </ac:spMkLst>
        </pc:spChg>
        <pc:spChg chg="mod">
          <ac:chgData name="Arpit Sehgal" userId="f004882aa4667115" providerId="Windows Live" clId="Web-{7DDBC451-6CC0-4EB1-A680-2F8F5AE734EF}" dt="2024-10-22T11:13:38.437" v="394" actId="1076"/>
          <ac:spMkLst>
            <pc:docMk/>
            <pc:sldMk cId="3621516567" sldId="1815"/>
            <ac:spMk id="3" creationId="{62165EB0-C32B-C900-53BD-B1A53A12D310}"/>
          </ac:spMkLst>
        </pc:spChg>
        <pc:picChg chg="mod">
          <ac:chgData name="Arpit Sehgal" userId="f004882aa4667115" providerId="Windows Live" clId="Web-{7DDBC451-6CC0-4EB1-A680-2F8F5AE734EF}" dt="2024-10-22T11:13:33.202" v="393" actId="14100"/>
          <ac:picMkLst>
            <pc:docMk/>
            <pc:sldMk cId="3621516567" sldId="1815"/>
            <ac:picMk id="4" creationId="{0A3A1369-145B-680A-5D5A-112AF38F0168}"/>
          </ac:picMkLst>
        </pc:picChg>
      </pc:sldChg>
      <pc:sldChg chg="modSp">
        <pc:chgData name="Arpit Sehgal" userId="f004882aa4667115" providerId="Windows Live" clId="Web-{7DDBC451-6CC0-4EB1-A680-2F8F5AE734EF}" dt="2024-10-22T11:15:01.724" v="408" actId="14100"/>
        <pc:sldMkLst>
          <pc:docMk/>
          <pc:sldMk cId="2202080990" sldId="1816"/>
        </pc:sldMkLst>
        <pc:spChg chg="mod">
          <ac:chgData name="Arpit Sehgal" userId="f004882aa4667115" providerId="Windows Live" clId="Web-{7DDBC451-6CC0-4EB1-A680-2F8F5AE734EF}" dt="2024-10-22T11:15:01.724" v="408" actId="14100"/>
          <ac:spMkLst>
            <pc:docMk/>
            <pc:sldMk cId="2202080990" sldId="1816"/>
            <ac:spMk id="2" creationId="{6044C9D6-9EF6-E955-27B1-F99A946C7D4D}"/>
          </ac:spMkLst>
        </pc:spChg>
        <pc:spChg chg="mod">
          <ac:chgData name="Arpit Sehgal" userId="f004882aa4667115" providerId="Windows Live" clId="Web-{7DDBC451-6CC0-4EB1-A680-2F8F5AE734EF}" dt="2024-10-22T11:14:10.643" v="399" actId="1076"/>
          <ac:spMkLst>
            <pc:docMk/>
            <pc:sldMk cId="2202080990" sldId="1816"/>
            <ac:spMk id="3" creationId="{8F66676A-BF4D-E00F-4FF0-83733422974B}"/>
          </ac:spMkLst>
        </pc:spChg>
        <pc:picChg chg="mod modCrop">
          <ac:chgData name="Arpit Sehgal" userId="f004882aa4667115" providerId="Windows Live" clId="Web-{7DDBC451-6CC0-4EB1-A680-2F8F5AE734EF}" dt="2024-10-22T11:14:57.255" v="407" actId="1076"/>
          <ac:picMkLst>
            <pc:docMk/>
            <pc:sldMk cId="2202080990" sldId="1816"/>
            <ac:picMk id="4" creationId="{B07EFF7F-2714-9F0D-40FE-B43A0856353F}"/>
          </ac:picMkLst>
        </pc:picChg>
      </pc:sldChg>
      <pc:sldChg chg="modSp">
        <pc:chgData name="Arpit Sehgal" userId="f004882aa4667115" providerId="Windows Live" clId="Web-{7DDBC451-6CC0-4EB1-A680-2F8F5AE734EF}" dt="2024-10-22T11:16:47.623" v="419" actId="14100"/>
        <pc:sldMkLst>
          <pc:docMk/>
          <pc:sldMk cId="1240703457" sldId="1818"/>
        </pc:sldMkLst>
        <pc:spChg chg="mod">
          <ac:chgData name="Arpit Sehgal" userId="f004882aa4667115" providerId="Windows Live" clId="Web-{7DDBC451-6CC0-4EB1-A680-2F8F5AE734EF}" dt="2024-10-22T11:16:47.623" v="419" actId="14100"/>
          <ac:spMkLst>
            <pc:docMk/>
            <pc:sldMk cId="1240703457" sldId="1818"/>
            <ac:spMk id="2" creationId="{0D0E80E7-2BDB-E758-B528-F09A01A86546}"/>
          </ac:spMkLst>
        </pc:spChg>
        <pc:picChg chg="mod modCrop">
          <ac:chgData name="Arpit Sehgal" userId="f004882aa4667115" providerId="Windows Live" clId="Web-{7DDBC451-6CC0-4EB1-A680-2F8F5AE734EF}" dt="2024-10-22T11:16:19.136" v="412" actId="1076"/>
          <ac:picMkLst>
            <pc:docMk/>
            <pc:sldMk cId="1240703457" sldId="1818"/>
            <ac:picMk id="4" creationId="{8F274F98-E06E-D02F-67D6-9E040F400C71}"/>
          </ac:picMkLst>
        </pc:picChg>
      </pc:sldChg>
      <pc:sldChg chg="modSp">
        <pc:chgData name="Arpit Sehgal" userId="f004882aa4667115" providerId="Windows Live" clId="Web-{7DDBC451-6CC0-4EB1-A680-2F8F5AE734EF}" dt="2024-10-22T11:17:38.626" v="429" actId="1076"/>
        <pc:sldMkLst>
          <pc:docMk/>
          <pc:sldMk cId="395652901" sldId="1819"/>
        </pc:sldMkLst>
        <pc:spChg chg="mod">
          <ac:chgData name="Arpit Sehgal" userId="f004882aa4667115" providerId="Windows Live" clId="Web-{7DDBC451-6CC0-4EB1-A680-2F8F5AE734EF}" dt="2024-10-22T11:17:38.626" v="429" actId="1076"/>
          <ac:spMkLst>
            <pc:docMk/>
            <pc:sldMk cId="395652901" sldId="1819"/>
            <ac:spMk id="2" creationId="{E7502BB8-9256-920A-9E95-F7BBDB64394C}"/>
          </ac:spMkLst>
        </pc:spChg>
      </pc:sldChg>
      <pc:sldChg chg="modSp">
        <pc:chgData name="Arpit Sehgal" userId="f004882aa4667115" providerId="Windows Live" clId="Web-{7DDBC451-6CC0-4EB1-A680-2F8F5AE734EF}" dt="2024-10-22T11:18:52.397" v="443" actId="1076"/>
        <pc:sldMkLst>
          <pc:docMk/>
          <pc:sldMk cId="1661428351" sldId="1820"/>
        </pc:sldMkLst>
        <pc:spChg chg="mod">
          <ac:chgData name="Arpit Sehgal" userId="f004882aa4667115" providerId="Windows Live" clId="Web-{7DDBC451-6CC0-4EB1-A680-2F8F5AE734EF}" dt="2024-10-22T11:18:52.397" v="443" actId="1076"/>
          <ac:spMkLst>
            <pc:docMk/>
            <pc:sldMk cId="1661428351" sldId="1820"/>
            <ac:spMk id="2" creationId="{6E83471F-6B7E-D0AA-8837-8CBE3451820C}"/>
          </ac:spMkLst>
        </pc:spChg>
        <pc:picChg chg="mod modCrop">
          <ac:chgData name="Arpit Sehgal" userId="f004882aa4667115" providerId="Windows Live" clId="Web-{7DDBC451-6CC0-4EB1-A680-2F8F5AE734EF}" dt="2024-10-22T11:18:36.615" v="441" actId="1076"/>
          <ac:picMkLst>
            <pc:docMk/>
            <pc:sldMk cId="1661428351" sldId="1820"/>
            <ac:picMk id="4" creationId="{D1A3F6A4-E2F0-6505-D88A-6A92FBB4E4A7}"/>
          </ac:picMkLst>
        </pc:picChg>
      </pc:sldChg>
      <pc:sldChg chg="modSp">
        <pc:chgData name="Arpit Sehgal" userId="f004882aa4667115" providerId="Windows Live" clId="Web-{7DDBC451-6CC0-4EB1-A680-2F8F5AE734EF}" dt="2024-10-22T14:30:01.232" v="1169" actId="1076"/>
        <pc:sldMkLst>
          <pc:docMk/>
          <pc:sldMk cId="3590975169" sldId="1821"/>
        </pc:sldMkLst>
        <pc:spChg chg="mod">
          <ac:chgData name="Arpit Sehgal" userId="f004882aa4667115" providerId="Windows Live" clId="Web-{7DDBC451-6CC0-4EB1-A680-2F8F5AE734EF}" dt="2024-10-22T14:30:01.232" v="1169" actId="1076"/>
          <ac:spMkLst>
            <pc:docMk/>
            <pc:sldMk cId="3590975169" sldId="1821"/>
            <ac:spMk id="2" creationId="{0BBC8532-40AA-A76C-13C3-AC5CB49B2D1D}"/>
          </ac:spMkLst>
        </pc:spChg>
        <pc:picChg chg="mod modCrop">
          <ac:chgData name="Arpit Sehgal" userId="f004882aa4667115" providerId="Windows Live" clId="Web-{7DDBC451-6CC0-4EB1-A680-2F8F5AE734EF}" dt="2024-10-22T13:33:51.711" v="650" actId="1076"/>
          <ac:picMkLst>
            <pc:docMk/>
            <pc:sldMk cId="3590975169" sldId="1821"/>
            <ac:picMk id="4" creationId="{6CA73129-B241-9EF3-3B86-2713E622C93C}"/>
          </ac:picMkLst>
        </pc:picChg>
      </pc:sldChg>
      <pc:sldChg chg="modSp">
        <pc:chgData name="Arpit Sehgal" userId="f004882aa4667115" providerId="Windows Live" clId="Web-{7DDBC451-6CC0-4EB1-A680-2F8F5AE734EF}" dt="2024-10-22T13:32:38.785" v="645" actId="1076"/>
        <pc:sldMkLst>
          <pc:docMk/>
          <pc:sldMk cId="4229262125" sldId="1825"/>
        </pc:sldMkLst>
        <pc:spChg chg="mod">
          <ac:chgData name="Arpit Sehgal" userId="f004882aa4667115" providerId="Windows Live" clId="Web-{7DDBC451-6CC0-4EB1-A680-2F8F5AE734EF}" dt="2024-10-22T13:32:33.066" v="643" actId="1076"/>
          <ac:spMkLst>
            <pc:docMk/>
            <pc:sldMk cId="4229262125" sldId="1825"/>
            <ac:spMk id="2" creationId="{C7E7E7FF-0623-288B-4CF6-04A680383B50}"/>
          </ac:spMkLst>
        </pc:spChg>
        <pc:picChg chg="mod">
          <ac:chgData name="Arpit Sehgal" userId="f004882aa4667115" providerId="Windows Live" clId="Web-{7DDBC451-6CC0-4EB1-A680-2F8F5AE734EF}" dt="2024-10-22T13:32:38.785" v="645" actId="1076"/>
          <ac:picMkLst>
            <pc:docMk/>
            <pc:sldMk cId="4229262125" sldId="1825"/>
            <ac:picMk id="5" creationId="{F47CE3E2-A213-E1C5-447F-E45BBC4785B3}"/>
          </ac:picMkLst>
        </pc:picChg>
      </pc:sldChg>
      <pc:sldChg chg="modSp">
        <pc:chgData name="Arpit Sehgal" userId="f004882aa4667115" providerId="Windows Live" clId="Web-{7DDBC451-6CC0-4EB1-A680-2F8F5AE734EF}" dt="2024-10-22T14:08:26.689" v="846" actId="1076"/>
        <pc:sldMkLst>
          <pc:docMk/>
          <pc:sldMk cId="2200289741" sldId="1829"/>
        </pc:sldMkLst>
        <pc:spChg chg="mod">
          <ac:chgData name="Arpit Sehgal" userId="f004882aa4667115" providerId="Windows Live" clId="Web-{7DDBC451-6CC0-4EB1-A680-2F8F5AE734EF}" dt="2024-10-22T14:08:26.689" v="846" actId="1076"/>
          <ac:spMkLst>
            <pc:docMk/>
            <pc:sldMk cId="2200289741" sldId="1829"/>
            <ac:spMk id="6" creationId="{C58869BB-F744-7B85-443D-344514A5295B}"/>
          </ac:spMkLst>
        </pc:spChg>
        <pc:picChg chg="mod">
          <ac:chgData name="Arpit Sehgal" userId="f004882aa4667115" providerId="Windows Live" clId="Web-{7DDBC451-6CC0-4EB1-A680-2F8F5AE734EF}" dt="2024-10-22T14:08:23.939" v="845" actId="14100"/>
          <ac:picMkLst>
            <pc:docMk/>
            <pc:sldMk cId="2200289741" sldId="1829"/>
            <ac:picMk id="4" creationId="{F4D815DE-0200-662B-D912-D35DD67B2632}"/>
          </ac:picMkLst>
        </pc:picChg>
      </pc:sldChg>
      <pc:sldChg chg="modSp">
        <pc:chgData name="Arpit Sehgal" userId="f004882aa4667115" providerId="Windows Live" clId="Web-{7DDBC451-6CC0-4EB1-A680-2F8F5AE734EF}" dt="2024-10-22T14:08:11.079" v="844" actId="1076"/>
        <pc:sldMkLst>
          <pc:docMk/>
          <pc:sldMk cId="2940797916" sldId="1830"/>
        </pc:sldMkLst>
        <pc:spChg chg="mod">
          <ac:chgData name="Arpit Sehgal" userId="f004882aa4667115" providerId="Windows Live" clId="Web-{7DDBC451-6CC0-4EB1-A680-2F8F5AE734EF}" dt="2024-10-22T14:08:11.079" v="844" actId="1076"/>
          <ac:spMkLst>
            <pc:docMk/>
            <pc:sldMk cId="2940797916" sldId="1830"/>
            <ac:spMk id="6" creationId="{B2C1193D-E223-C7AD-79C8-C11F2D412477}"/>
          </ac:spMkLst>
        </pc:spChg>
      </pc:sldChg>
      <pc:sldChg chg="addSp delSp modSp">
        <pc:chgData name="Arpit Sehgal" userId="f004882aa4667115" providerId="Windows Live" clId="Web-{7DDBC451-6CC0-4EB1-A680-2F8F5AE734EF}" dt="2024-10-22T14:10:39.697" v="880" actId="1076"/>
        <pc:sldMkLst>
          <pc:docMk/>
          <pc:sldMk cId="3661401629" sldId="1831"/>
        </pc:sldMkLst>
        <pc:spChg chg="add del mod">
          <ac:chgData name="Arpit Sehgal" userId="f004882aa4667115" providerId="Windows Live" clId="Web-{7DDBC451-6CC0-4EB1-A680-2F8F5AE734EF}" dt="2024-10-22T14:09:59.523" v="876" actId="1076"/>
          <ac:spMkLst>
            <pc:docMk/>
            <pc:sldMk cId="3661401629" sldId="1831"/>
            <ac:spMk id="3" creationId="{DF8A807E-D677-1792-ED99-33BC4B212954}"/>
          </ac:spMkLst>
        </pc:spChg>
        <pc:spChg chg="add mod">
          <ac:chgData name="Arpit Sehgal" userId="f004882aa4667115" providerId="Windows Live" clId="Web-{7DDBC451-6CC0-4EB1-A680-2F8F5AE734EF}" dt="2024-10-22T14:10:39.697" v="880" actId="1076"/>
          <ac:spMkLst>
            <pc:docMk/>
            <pc:sldMk cId="3661401629" sldId="1831"/>
            <ac:spMk id="5" creationId="{04F5C364-BFA7-3615-7F45-C0F1474E352B}"/>
          </ac:spMkLst>
        </pc:spChg>
        <pc:spChg chg="del mod">
          <ac:chgData name="Arpit Sehgal" userId="f004882aa4667115" providerId="Windows Live" clId="Web-{7DDBC451-6CC0-4EB1-A680-2F8F5AE734EF}" dt="2024-10-22T14:09:12.254" v="860"/>
          <ac:spMkLst>
            <pc:docMk/>
            <pc:sldMk cId="3661401629" sldId="1831"/>
            <ac:spMk id="6" creationId="{9CD315FB-5778-CE5A-6E61-0E87110BA0DC}"/>
          </ac:spMkLst>
        </pc:spChg>
        <pc:spChg chg="add del mod">
          <ac:chgData name="Arpit Sehgal" userId="f004882aa4667115" providerId="Windows Live" clId="Web-{7DDBC451-6CC0-4EB1-A680-2F8F5AE734EF}" dt="2024-10-22T14:09:07.192" v="859"/>
          <ac:spMkLst>
            <pc:docMk/>
            <pc:sldMk cId="3661401629" sldId="1831"/>
            <ac:spMk id="8" creationId="{A6899ECB-885A-594D-32CC-C7D2EA2227C5}"/>
          </ac:spMkLst>
        </pc:spChg>
        <pc:picChg chg="mod">
          <ac:chgData name="Arpit Sehgal" userId="f004882aa4667115" providerId="Windows Live" clId="Web-{7DDBC451-6CC0-4EB1-A680-2F8F5AE734EF}" dt="2024-10-22T14:10:03.367" v="877" actId="1076"/>
          <ac:picMkLst>
            <pc:docMk/>
            <pc:sldMk cId="3661401629" sldId="1831"/>
            <ac:picMk id="4" creationId="{06B5FB45-EF5A-0CC8-FFC9-17F56E06974C}"/>
          </ac:picMkLst>
        </pc:picChg>
      </pc:sldChg>
      <pc:sldChg chg="modSp">
        <pc:chgData name="Arpit Sehgal" userId="f004882aa4667115" providerId="Windows Live" clId="Web-{7DDBC451-6CC0-4EB1-A680-2F8F5AE734EF}" dt="2024-10-22T14:31:21.198" v="1174"/>
        <pc:sldMkLst>
          <pc:docMk/>
          <pc:sldMk cId="4206188515" sldId="1834"/>
        </pc:sldMkLst>
        <pc:spChg chg="mod">
          <ac:chgData name="Arpit Sehgal" userId="f004882aa4667115" providerId="Windows Live" clId="Web-{7DDBC451-6CC0-4EB1-A680-2F8F5AE734EF}" dt="2024-10-22T14:31:21.198" v="1174"/>
          <ac:spMkLst>
            <pc:docMk/>
            <pc:sldMk cId="4206188515" sldId="1834"/>
            <ac:spMk id="6" creationId="{1685D11E-0215-AB84-5398-9D1B1E0A7803}"/>
          </ac:spMkLst>
        </pc:spChg>
      </pc:sldChg>
      <pc:sldChg chg="modSp">
        <pc:chgData name="Arpit Sehgal" userId="f004882aa4667115" providerId="Windows Live" clId="Web-{7DDBC451-6CC0-4EB1-A680-2F8F5AE734EF}" dt="2024-10-22T11:47:03.317" v="639"/>
        <pc:sldMkLst>
          <pc:docMk/>
          <pc:sldMk cId="3634904358" sldId="1846"/>
        </pc:sldMkLst>
        <pc:spChg chg="mod">
          <ac:chgData name="Arpit Sehgal" userId="f004882aa4667115" providerId="Windows Live" clId="Web-{7DDBC451-6CC0-4EB1-A680-2F8F5AE734EF}" dt="2024-10-22T11:47:03.317" v="639"/>
          <ac:spMkLst>
            <pc:docMk/>
            <pc:sldMk cId="3634904358" sldId="1846"/>
            <ac:spMk id="4" creationId="{32A4BBBD-DB50-10E7-8F49-E421BDC44DE2}"/>
          </ac:spMkLst>
        </pc:spChg>
      </pc:sldChg>
      <pc:sldChg chg="modSp">
        <pc:chgData name="Arpit Sehgal" userId="f004882aa4667115" providerId="Windows Live" clId="Web-{7DDBC451-6CC0-4EB1-A680-2F8F5AE734EF}" dt="2024-10-22T11:46:48.144" v="637"/>
        <pc:sldMkLst>
          <pc:docMk/>
          <pc:sldMk cId="2247347937" sldId="1847"/>
        </pc:sldMkLst>
        <pc:spChg chg="mod">
          <ac:chgData name="Arpit Sehgal" userId="f004882aa4667115" providerId="Windows Live" clId="Web-{7DDBC451-6CC0-4EB1-A680-2F8F5AE734EF}" dt="2024-10-22T11:46:48.144" v="637"/>
          <ac:spMkLst>
            <pc:docMk/>
            <pc:sldMk cId="2247347937" sldId="1847"/>
            <ac:spMk id="4" creationId="{5CA3A507-C951-DE32-73BF-60D3140A77C6}"/>
          </ac:spMkLst>
        </pc:spChg>
      </pc:sldChg>
      <pc:sldChg chg="modSp">
        <pc:chgData name="Arpit Sehgal" userId="f004882aa4667115" providerId="Windows Live" clId="Web-{7DDBC451-6CC0-4EB1-A680-2F8F5AE734EF}" dt="2024-10-22T11:46:33.455" v="635" actId="14100"/>
        <pc:sldMkLst>
          <pc:docMk/>
          <pc:sldMk cId="102812787" sldId="1848"/>
        </pc:sldMkLst>
        <pc:spChg chg="mod">
          <ac:chgData name="Arpit Sehgal" userId="f004882aa4667115" providerId="Windows Live" clId="Web-{7DDBC451-6CC0-4EB1-A680-2F8F5AE734EF}" dt="2024-10-22T11:46:29.814" v="634" actId="14100"/>
          <ac:spMkLst>
            <pc:docMk/>
            <pc:sldMk cId="102812787" sldId="1848"/>
            <ac:spMk id="7" creationId="{B7EAAB1D-2A6B-A1FF-3DFF-09217F92C0B3}"/>
          </ac:spMkLst>
        </pc:spChg>
        <pc:picChg chg="mod">
          <ac:chgData name="Arpit Sehgal" userId="f004882aa4667115" providerId="Windows Live" clId="Web-{7DDBC451-6CC0-4EB1-A680-2F8F5AE734EF}" dt="2024-10-22T11:46:33.455" v="635" actId="14100"/>
          <ac:picMkLst>
            <pc:docMk/>
            <pc:sldMk cId="102812787" sldId="1848"/>
            <ac:picMk id="3082" creationId="{D83D6B69-130E-E1B8-2031-4976B8BD4CDB}"/>
          </ac:picMkLst>
        </pc:picChg>
      </pc:sldChg>
      <pc:sldChg chg="modSp">
        <pc:chgData name="Arpit Sehgal" userId="f004882aa4667115" providerId="Windows Live" clId="Web-{7DDBC451-6CC0-4EB1-A680-2F8F5AE734EF}" dt="2024-10-22T14:30:51.892" v="1172"/>
        <pc:sldMkLst>
          <pc:docMk/>
          <pc:sldMk cId="1437475150" sldId="1849"/>
        </pc:sldMkLst>
        <pc:spChg chg="mod">
          <ac:chgData name="Arpit Sehgal" userId="f004882aa4667115" providerId="Windows Live" clId="Web-{7DDBC451-6CC0-4EB1-A680-2F8F5AE734EF}" dt="2024-10-22T14:30:51.892" v="1172"/>
          <ac:spMkLst>
            <pc:docMk/>
            <pc:sldMk cId="1437475150" sldId="1849"/>
            <ac:spMk id="7" creationId="{182F3204-E46F-EF44-758E-6FD02ACD8416}"/>
          </ac:spMkLst>
        </pc:spChg>
        <pc:picChg chg="mod">
          <ac:chgData name="Arpit Sehgal" userId="f004882aa4667115" providerId="Windows Live" clId="Web-{7DDBC451-6CC0-4EB1-A680-2F8F5AE734EF}" dt="2024-10-22T11:45:41.264" v="625" actId="14100"/>
          <ac:picMkLst>
            <pc:docMk/>
            <pc:sldMk cId="1437475150" sldId="1849"/>
            <ac:picMk id="4098" creationId="{B38EA974-2C47-5145-037B-D0A43064C0C2}"/>
          </ac:picMkLst>
        </pc:picChg>
      </pc:sldChg>
      <pc:sldChg chg="modSp">
        <pc:chgData name="Arpit Sehgal" userId="f004882aa4667115" providerId="Windows Live" clId="Web-{7DDBC451-6CC0-4EB1-A680-2F8F5AE734EF}" dt="2024-10-22T14:31:00.775" v="1173"/>
        <pc:sldMkLst>
          <pc:docMk/>
          <pc:sldMk cId="1733666749" sldId="1850"/>
        </pc:sldMkLst>
        <pc:spChg chg="mod">
          <ac:chgData name="Arpit Sehgal" userId="f004882aa4667115" providerId="Windows Live" clId="Web-{7DDBC451-6CC0-4EB1-A680-2F8F5AE734EF}" dt="2024-10-22T14:31:00.775" v="1173"/>
          <ac:spMkLst>
            <pc:docMk/>
            <pc:sldMk cId="1733666749" sldId="1850"/>
            <ac:spMk id="7" creationId="{B802AD84-0253-0CF5-1D17-9843934D9025}"/>
          </ac:spMkLst>
        </pc:spChg>
        <pc:picChg chg="mod">
          <ac:chgData name="Arpit Sehgal" userId="f004882aa4667115" providerId="Windows Live" clId="Web-{7DDBC451-6CC0-4EB1-A680-2F8F5AE734EF}" dt="2024-10-22T11:45:31.029" v="623" actId="14100"/>
          <ac:picMkLst>
            <pc:docMk/>
            <pc:sldMk cId="1733666749" sldId="1850"/>
            <ac:picMk id="5122" creationId="{C70CC6A7-5841-5227-DFB0-C3A158448F2D}"/>
          </ac:picMkLst>
        </pc:picChg>
      </pc:sldChg>
      <pc:sldChg chg="modSp">
        <pc:chgData name="Arpit Sehgal" userId="f004882aa4667115" providerId="Windows Live" clId="Web-{7DDBC451-6CC0-4EB1-A680-2F8F5AE734EF}" dt="2024-10-22T11:45:04.667" v="619"/>
        <pc:sldMkLst>
          <pc:docMk/>
          <pc:sldMk cId="4291372099" sldId="1852"/>
        </pc:sldMkLst>
        <pc:spChg chg="mod">
          <ac:chgData name="Arpit Sehgal" userId="f004882aa4667115" providerId="Windows Live" clId="Web-{7DDBC451-6CC0-4EB1-A680-2F8F5AE734EF}" dt="2024-10-22T11:45:04.667" v="619"/>
          <ac:spMkLst>
            <pc:docMk/>
            <pc:sldMk cId="4291372099" sldId="1852"/>
            <ac:spMk id="7" creationId="{23FF4406-4BF5-7731-6077-53C7713B1E37}"/>
          </ac:spMkLst>
        </pc:spChg>
      </pc:sldChg>
      <pc:sldChg chg="modSp">
        <pc:chgData name="Arpit Sehgal" userId="f004882aa4667115" providerId="Windows Live" clId="Web-{7DDBC451-6CC0-4EB1-A680-2F8F5AE734EF}" dt="2024-10-22T11:44:48.916" v="617" actId="1076"/>
        <pc:sldMkLst>
          <pc:docMk/>
          <pc:sldMk cId="1809550515" sldId="1853"/>
        </pc:sldMkLst>
        <pc:spChg chg="mod">
          <ac:chgData name="Arpit Sehgal" userId="f004882aa4667115" providerId="Windows Live" clId="Web-{7DDBC451-6CC0-4EB1-A680-2F8F5AE734EF}" dt="2024-10-22T11:44:35.071" v="613"/>
          <ac:spMkLst>
            <pc:docMk/>
            <pc:sldMk cId="1809550515" sldId="1853"/>
            <ac:spMk id="7" creationId="{B8E825B6-8226-0F4E-D667-F89632CBA0FF}"/>
          </ac:spMkLst>
        </pc:spChg>
        <pc:picChg chg="mod">
          <ac:chgData name="Arpit Sehgal" userId="f004882aa4667115" providerId="Windows Live" clId="Web-{7DDBC451-6CC0-4EB1-A680-2F8F5AE734EF}" dt="2024-10-22T11:44:48.916" v="617" actId="1076"/>
          <ac:picMkLst>
            <pc:docMk/>
            <pc:sldMk cId="1809550515" sldId="1853"/>
            <ac:picMk id="7170" creationId="{41D1E007-AED8-58D8-A1D3-3F9299716145}"/>
          </ac:picMkLst>
        </pc:picChg>
      </pc:sldChg>
      <pc:sldChg chg="modSp">
        <pc:chgData name="Arpit Sehgal" userId="f004882aa4667115" providerId="Windows Live" clId="Web-{7DDBC451-6CC0-4EB1-A680-2F8F5AE734EF}" dt="2024-10-22T11:44:23.727" v="611" actId="1076"/>
        <pc:sldMkLst>
          <pc:docMk/>
          <pc:sldMk cId="660213244" sldId="1854"/>
        </pc:sldMkLst>
        <pc:spChg chg="mod">
          <ac:chgData name="Arpit Sehgal" userId="f004882aa4667115" providerId="Windows Live" clId="Web-{7DDBC451-6CC0-4EB1-A680-2F8F5AE734EF}" dt="2024-10-22T11:44:23.727" v="611" actId="1076"/>
          <ac:spMkLst>
            <pc:docMk/>
            <pc:sldMk cId="660213244" sldId="1854"/>
            <ac:spMk id="7" creationId="{9A655A45-92BB-88CA-C8C5-6A8E4B7D76C4}"/>
          </ac:spMkLst>
        </pc:spChg>
        <pc:picChg chg="mod">
          <ac:chgData name="Arpit Sehgal" userId="f004882aa4667115" providerId="Windows Live" clId="Web-{7DDBC451-6CC0-4EB1-A680-2F8F5AE734EF}" dt="2024-10-22T11:44:20.586" v="610" actId="14100"/>
          <ac:picMkLst>
            <pc:docMk/>
            <pc:sldMk cId="660213244" sldId="1854"/>
            <ac:picMk id="8194" creationId="{577836C1-9164-25D0-86A6-0A568D51AF80}"/>
          </ac:picMkLst>
        </pc:picChg>
      </pc:sldChg>
      <pc:sldChg chg="modSp">
        <pc:chgData name="Arpit Sehgal" userId="f004882aa4667115" providerId="Windows Live" clId="Web-{7DDBC451-6CC0-4EB1-A680-2F8F5AE734EF}" dt="2024-10-22T11:43:58.506" v="607" actId="1076"/>
        <pc:sldMkLst>
          <pc:docMk/>
          <pc:sldMk cId="2581082115" sldId="1855"/>
        </pc:sldMkLst>
        <pc:spChg chg="mod">
          <ac:chgData name="Arpit Sehgal" userId="f004882aa4667115" providerId="Windows Live" clId="Web-{7DDBC451-6CC0-4EB1-A680-2F8F5AE734EF}" dt="2024-10-22T11:43:58.506" v="607" actId="1076"/>
          <ac:spMkLst>
            <pc:docMk/>
            <pc:sldMk cId="2581082115" sldId="1855"/>
            <ac:spMk id="7" creationId="{17581973-4921-83E9-0FF4-5363489B9B8B}"/>
          </ac:spMkLst>
        </pc:spChg>
      </pc:sldChg>
      <pc:sldChg chg="modSp">
        <pc:chgData name="Arpit Sehgal" userId="f004882aa4667115" providerId="Windows Live" clId="Web-{7DDBC451-6CC0-4EB1-A680-2F8F5AE734EF}" dt="2024-10-22T11:43:42.130" v="604" actId="1076"/>
        <pc:sldMkLst>
          <pc:docMk/>
          <pc:sldMk cId="1091492498" sldId="1856"/>
        </pc:sldMkLst>
        <pc:spChg chg="mod">
          <ac:chgData name="Arpit Sehgal" userId="f004882aa4667115" providerId="Windows Live" clId="Web-{7DDBC451-6CC0-4EB1-A680-2F8F5AE734EF}" dt="2024-10-22T11:43:36.130" v="603"/>
          <ac:spMkLst>
            <pc:docMk/>
            <pc:sldMk cId="1091492498" sldId="1856"/>
            <ac:spMk id="7" creationId="{2558104C-E5C5-099C-1C5B-243C2138930A}"/>
          </ac:spMkLst>
        </pc:spChg>
        <pc:picChg chg="mod">
          <ac:chgData name="Arpit Sehgal" userId="f004882aa4667115" providerId="Windows Live" clId="Web-{7DDBC451-6CC0-4EB1-A680-2F8F5AE734EF}" dt="2024-10-22T11:43:42.130" v="604" actId="1076"/>
          <ac:picMkLst>
            <pc:docMk/>
            <pc:sldMk cId="1091492498" sldId="1856"/>
            <ac:picMk id="10242" creationId="{DB1B077D-1E67-C6BC-68EC-8C7A6CCAF31A}"/>
          </ac:picMkLst>
        </pc:picChg>
      </pc:sldChg>
      <pc:sldChg chg="modSp">
        <pc:chgData name="Arpit Sehgal" userId="f004882aa4667115" providerId="Windows Live" clId="Web-{7DDBC451-6CC0-4EB1-A680-2F8F5AE734EF}" dt="2024-10-22T11:43:23.926" v="601" actId="14100"/>
        <pc:sldMkLst>
          <pc:docMk/>
          <pc:sldMk cId="1789980924" sldId="1857"/>
        </pc:sldMkLst>
        <pc:spChg chg="mod">
          <ac:chgData name="Arpit Sehgal" userId="f004882aa4667115" providerId="Windows Live" clId="Web-{7DDBC451-6CC0-4EB1-A680-2F8F5AE734EF}" dt="2024-10-22T11:43:18.378" v="599" actId="1076"/>
          <ac:spMkLst>
            <pc:docMk/>
            <pc:sldMk cId="1789980924" sldId="1857"/>
            <ac:spMk id="6" creationId="{A9025491-441D-8655-F047-8100567B7312}"/>
          </ac:spMkLst>
        </pc:spChg>
        <pc:picChg chg="mod">
          <ac:chgData name="Arpit Sehgal" userId="f004882aa4667115" providerId="Windows Live" clId="Web-{7DDBC451-6CC0-4EB1-A680-2F8F5AE734EF}" dt="2024-10-22T11:43:23.926" v="601" actId="14100"/>
          <ac:picMkLst>
            <pc:docMk/>
            <pc:sldMk cId="1789980924" sldId="1857"/>
            <ac:picMk id="11271" creationId="{EDD41952-E006-915E-E6AC-5AB5C6E45DB5}"/>
          </ac:picMkLst>
        </pc:picChg>
      </pc:sldChg>
      <pc:sldChg chg="modSp">
        <pc:chgData name="Arpit Sehgal" userId="f004882aa4667115" providerId="Windows Live" clId="Web-{7DDBC451-6CC0-4EB1-A680-2F8F5AE734EF}" dt="2024-10-22T11:42:59.893" v="596" actId="14100"/>
        <pc:sldMkLst>
          <pc:docMk/>
          <pc:sldMk cId="3658576401" sldId="1859"/>
        </pc:sldMkLst>
        <pc:spChg chg="mod">
          <ac:chgData name="Arpit Sehgal" userId="f004882aa4667115" providerId="Windows Live" clId="Web-{7DDBC451-6CC0-4EB1-A680-2F8F5AE734EF}" dt="2024-10-22T11:42:50.767" v="593" actId="1076"/>
          <ac:spMkLst>
            <pc:docMk/>
            <pc:sldMk cId="3658576401" sldId="1859"/>
            <ac:spMk id="6" creationId="{EBF73B34-47E7-828E-0647-8A618097FAFA}"/>
          </ac:spMkLst>
        </pc:spChg>
        <pc:picChg chg="mod">
          <ac:chgData name="Arpit Sehgal" userId="f004882aa4667115" providerId="Windows Live" clId="Web-{7DDBC451-6CC0-4EB1-A680-2F8F5AE734EF}" dt="2024-10-22T11:42:59.893" v="596" actId="14100"/>
          <ac:picMkLst>
            <pc:docMk/>
            <pc:sldMk cId="3658576401" sldId="1859"/>
            <ac:picMk id="12290" creationId="{85583B1D-50C3-B23F-BAF5-02CDE3054181}"/>
          </ac:picMkLst>
        </pc:picChg>
      </pc:sldChg>
      <pc:sldChg chg="modSp">
        <pc:chgData name="Arpit Sehgal" userId="f004882aa4667115" providerId="Windows Live" clId="Web-{7DDBC451-6CC0-4EB1-A680-2F8F5AE734EF}" dt="2024-10-22T11:41:57.013" v="583" actId="14100"/>
        <pc:sldMkLst>
          <pc:docMk/>
          <pc:sldMk cId="2407776660" sldId="1860"/>
        </pc:sldMkLst>
        <pc:spChg chg="mod">
          <ac:chgData name="Arpit Sehgal" userId="f004882aa4667115" providerId="Windows Live" clId="Web-{7DDBC451-6CC0-4EB1-A680-2F8F5AE734EF}" dt="2024-10-22T11:41:49.481" v="581" actId="1076"/>
          <ac:spMkLst>
            <pc:docMk/>
            <pc:sldMk cId="2407776660" sldId="1860"/>
            <ac:spMk id="6" creationId="{9D048DA6-001F-34E5-FCB4-199F320D6F12}"/>
          </ac:spMkLst>
        </pc:spChg>
        <pc:picChg chg="mod">
          <ac:chgData name="Arpit Sehgal" userId="f004882aa4667115" providerId="Windows Live" clId="Web-{7DDBC451-6CC0-4EB1-A680-2F8F5AE734EF}" dt="2024-10-22T11:41:57.013" v="583" actId="14100"/>
          <ac:picMkLst>
            <pc:docMk/>
            <pc:sldMk cId="2407776660" sldId="1860"/>
            <ac:picMk id="14338" creationId="{90AE0430-55E4-4078-2A42-E7D564B43190}"/>
          </ac:picMkLst>
        </pc:picChg>
      </pc:sldChg>
      <pc:sldChg chg="modSp">
        <pc:chgData name="Arpit Sehgal" userId="f004882aa4667115" providerId="Windows Live" clId="Web-{7DDBC451-6CC0-4EB1-A680-2F8F5AE734EF}" dt="2024-10-22T11:42:29.031" v="590" actId="14100"/>
        <pc:sldMkLst>
          <pc:docMk/>
          <pc:sldMk cId="2940817647" sldId="1861"/>
        </pc:sldMkLst>
        <pc:spChg chg="mod">
          <ac:chgData name="Arpit Sehgal" userId="f004882aa4667115" providerId="Windows Live" clId="Web-{7DDBC451-6CC0-4EB1-A680-2F8F5AE734EF}" dt="2024-10-22T11:42:20.265" v="587" actId="1076"/>
          <ac:spMkLst>
            <pc:docMk/>
            <pc:sldMk cId="2940817647" sldId="1861"/>
            <ac:spMk id="6" creationId="{3B754DDB-ADFF-ABDC-B179-FCA81D01FD39}"/>
          </ac:spMkLst>
        </pc:spChg>
        <pc:picChg chg="mod">
          <ac:chgData name="Arpit Sehgal" userId="f004882aa4667115" providerId="Windows Live" clId="Web-{7DDBC451-6CC0-4EB1-A680-2F8F5AE734EF}" dt="2024-10-22T11:42:29.031" v="590" actId="14100"/>
          <ac:picMkLst>
            <pc:docMk/>
            <pc:sldMk cId="2940817647" sldId="1861"/>
            <ac:picMk id="13316" creationId="{ABBE2D55-F91F-D735-C6F9-99AC729159E2}"/>
          </ac:picMkLst>
        </pc:picChg>
      </pc:sldChg>
      <pc:sldChg chg="modSp">
        <pc:chgData name="Arpit Sehgal" userId="f004882aa4667115" providerId="Windows Live" clId="Web-{7DDBC451-6CC0-4EB1-A680-2F8F5AE734EF}" dt="2024-10-22T11:40:02.989" v="563" actId="1076"/>
        <pc:sldMkLst>
          <pc:docMk/>
          <pc:sldMk cId="513609740" sldId="1862"/>
        </pc:sldMkLst>
        <pc:spChg chg="mod">
          <ac:chgData name="Arpit Sehgal" userId="f004882aa4667115" providerId="Windows Live" clId="Web-{7DDBC451-6CC0-4EB1-A680-2F8F5AE734EF}" dt="2024-10-22T11:40:02.989" v="563" actId="1076"/>
          <ac:spMkLst>
            <pc:docMk/>
            <pc:sldMk cId="513609740" sldId="1862"/>
            <ac:spMk id="6" creationId="{B38D6EAB-AF91-4B0C-6F52-624C55727337}"/>
          </ac:spMkLst>
        </pc:spChg>
      </pc:sldChg>
      <pc:sldChg chg="modSp">
        <pc:chgData name="Arpit Sehgal" userId="f004882aa4667115" providerId="Windows Live" clId="Web-{7DDBC451-6CC0-4EB1-A680-2F8F5AE734EF}" dt="2024-10-22T11:41:20.995" v="576" actId="14100"/>
        <pc:sldMkLst>
          <pc:docMk/>
          <pc:sldMk cId="3451681880" sldId="1864"/>
        </pc:sldMkLst>
        <pc:spChg chg="mod">
          <ac:chgData name="Arpit Sehgal" userId="f004882aa4667115" providerId="Windows Live" clId="Web-{7DDBC451-6CC0-4EB1-A680-2F8F5AE734EF}" dt="2024-10-22T11:41:13.010" v="574" actId="1076"/>
          <ac:spMkLst>
            <pc:docMk/>
            <pc:sldMk cId="3451681880" sldId="1864"/>
            <ac:spMk id="3" creationId="{4274C148-BFD8-AD17-550A-E0D7581E1799}"/>
          </ac:spMkLst>
        </pc:spChg>
        <pc:spChg chg="mod">
          <ac:chgData name="Arpit Sehgal" userId="f004882aa4667115" providerId="Windows Live" clId="Web-{7DDBC451-6CC0-4EB1-A680-2F8F5AE734EF}" dt="2024-10-22T11:41:16.666" v="575" actId="1076"/>
          <ac:spMkLst>
            <pc:docMk/>
            <pc:sldMk cId="3451681880" sldId="1864"/>
            <ac:spMk id="6" creationId="{E9EB730D-3BB5-F052-6C60-FD787DBA4381}"/>
          </ac:spMkLst>
        </pc:spChg>
        <pc:picChg chg="mod">
          <ac:chgData name="Arpit Sehgal" userId="f004882aa4667115" providerId="Windows Live" clId="Web-{7DDBC451-6CC0-4EB1-A680-2F8F5AE734EF}" dt="2024-10-22T11:41:20.995" v="576" actId="14100"/>
          <ac:picMkLst>
            <pc:docMk/>
            <pc:sldMk cId="3451681880" sldId="1864"/>
            <ac:picMk id="16388" creationId="{47F7AA9C-C2C3-8B59-D890-C7F4749C1791}"/>
          </ac:picMkLst>
        </pc:picChg>
      </pc:sldChg>
      <pc:sldChg chg="modSp">
        <pc:chgData name="Arpit Sehgal" userId="f004882aa4667115" providerId="Windows Live" clId="Web-{7DDBC451-6CC0-4EB1-A680-2F8F5AE734EF}" dt="2024-10-22T11:39:20.486" v="559" actId="14100"/>
        <pc:sldMkLst>
          <pc:docMk/>
          <pc:sldMk cId="4236803958" sldId="1865"/>
        </pc:sldMkLst>
        <pc:spChg chg="mod">
          <ac:chgData name="Arpit Sehgal" userId="f004882aa4667115" providerId="Windows Live" clId="Web-{7DDBC451-6CC0-4EB1-A680-2F8F5AE734EF}" dt="2024-10-22T11:39:20.486" v="559" actId="14100"/>
          <ac:spMkLst>
            <pc:docMk/>
            <pc:sldMk cId="4236803958" sldId="1865"/>
            <ac:spMk id="6" creationId="{D3D547BD-79D5-3CB4-3D52-3FDA589E960B}"/>
          </ac:spMkLst>
        </pc:spChg>
      </pc:sldChg>
      <pc:sldChg chg="modSp">
        <pc:chgData name="Arpit Sehgal" userId="f004882aa4667115" providerId="Windows Live" clId="Web-{7DDBC451-6CC0-4EB1-A680-2F8F5AE734EF}" dt="2024-10-22T11:39:00.391" v="556"/>
        <pc:sldMkLst>
          <pc:docMk/>
          <pc:sldMk cId="1530702132" sldId="1867"/>
        </pc:sldMkLst>
        <pc:spChg chg="mod">
          <ac:chgData name="Arpit Sehgal" userId="f004882aa4667115" providerId="Windows Live" clId="Web-{7DDBC451-6CC0-4EB1-A680-2F8F5AE734EF}" dt="2024-10-22T11:39:00.391" v="556"/>
          <ac:spMkLst>
            <pc:docMk/>
            <pc:sldMk cId="1530702132" sldId="1867"/>
            <ac:spMk id="6" creationId="{CAFB8084-F8AB-8104-722F-58DAD7C1DFA8}"/>
          </ac:spMkLst>
        </pc:spChg>
      </pc:sldChg>
      <pc:sldChg chg="addSp delSp modSp">
        <pc:chgData name="Arpit Sehgal" userId="f004882aa4667115" providerId="Windows Live" clId="Web-{7DDBC451-6CC0-4EB1-A680-2F8F5AE734EF}" dt="2024-10-22T10:33:30.601" v="31" actId="1076"/>
        <pc:sldMkLst>
          <pc:docMk/>
          <pc:sldMk cId="22993585" sldId="1868"/>
        </pc:sldMkLst>
        <pc:spChg chg="mod">
          <ac:chgData name="Arpit Sehgal" userId="f004882aa4667115" providerId="Windows Live" clId="Web-{7DDBC451-6CC0-4EB1-A680-2F8F5AE734EF}" dt="2024-10-22T10:33:30.601" v="31" actId="1076"/>
          <ac:spMkLst>
            <pc:docMk/>
            <pc:sldMk cId="22993585" sldId="1868"/>
            <ac:spMk id="3" creationId="{0DBA328A-70B3-C364-B4BB-C3E9F877D81B}"/>
          </ac:spMkLst>
        </pc:spChg>
        <pc:spChg chg="add del">
          <ac:chgData name="Arpit Sehgal" userId="f004882aa4667115" providerId="Windows Live" clId="Web-{7DDBC451-6CC0-4EB1-A680-2F8F5AE734EF}" dt="2024-10-22T10:29:37.303" v="4"/>
          <ac:spMkLst>
            <pc:docMk/>
            <pc:sldMk cId="22993585" sldId="1868"/>
            <ac:spMk id="5" creationId="{35610FFB-FD91-51BE-C42E-EB07797B6608}"/>
          </ac:spMkLst>
        </pc:spChg>
        <pc:spChg chg="add del">
          <ac:chgData name="Arpit Sehgal" userId="f004882aa4667115" providerId="Windows Live" clId="Web-{7DDBC451-6CC0-4EB1-A680-2F8F5AE734EF}" dt="2024-10-22T10:29:59.554" v="6"/>
          <ac:spMkLst>
            <pc:docMk/>
            <pc:sldMk cId="22993585" sldId="1868"/>
            <ac:spMk id="6" creationId="{7BB187CC-B524-7C87-0E35-45DB5E5BA732}"/>
          </ac:spMkLst>
        </pc:spChg>
        <pc:spChg chg="add del mod">
          <ac:chgData name="Arpit Sehgal" userId="f004882aa4667115" providerId="Windows Live" clId="Web-{7DDBC451-6CC0-4EB1-A680-2F8F5AE734EF}" dt="2024-10-22T10:32:44.019" v="28"/>
          <ac:spMkLst>
            <pc:docMk/>
            <pc:sldMk cId="22993585" sldId="1868"/>
            <ac:spMk id="7" creationId="{8ACF5365-FCAA-7F59-6232-FE3A962A67D5}"/>
          </ac:spMkLst>
        </pc:spChg>
        <pc:picChg chg="mod">
          <ac:chgData name="Arpit Sehgal" userId="f004882aa4667115" providerId="Windows Live" clId="Web-{7DDBC451-6CC0-4EB1-A680-2F8F5AE734EF}" dt="2024-10-22T10:30:12.384" v="11" actId="1076"/>
          <ac:picMkLst>
            <pc:docMk/>
            <pc:sldMk cId="22993585" sldId="1868"/>
            <ac:picMk id="4" creationId="{C2C22AEE-0D57-FA65-5DA2-D9795A42A099}"/>
          </ac:picMkLst>
        </pc:picChg>
      </pc:sldChg>
      <pc:sldChg chg="ord">
        <pc:chgData name="Arpit Sehgal" userId="f004882aa4667115" providerId="Windows Live" clId="Web-{7DDBC451-6CC0-4EB1-A680-2F8F5AE734EF}" dt="2024-10-22T10:28:29.533" v="0"/>
        <pc:sldMkLst>
          <pc:docMk/>
          <pc:sldMk cId="1968488777" sldId="1882"/>
        </pc:sldMkLst>
      </pc:sldChg>
      <pc:sldChg chg="modSp">
        <pc:chgData name="Arpit Sehgal" userId="f004882aa4667115" providerId="Windows Live" clId="Web-{7DDBC451-6CC0-4EB1-A680-2F8F5AE734EF}" dt="2024-10-22T13:54:20.531" v="698" actId="20577"/>
        <pc:sldMkLst>
          <pc:docMk/>
          <pc:sldMk cId="4071811259" sldId="1894"/>
        </pc:sldMkLst>
        <pc:spChg chg="mod">
          <ac:chgData name="Arpit Sehgal" userId="f004882aa4667115" providerId="Windows Live" clId="Web-{7DDBC451-6CC0-4EB1-A680-2F8F5AE734EF}" dt="2024-10-22T13:54:20.531" v="698" actId="20577"/>
          <ac:spMkLst>
            <pc:docMk/>
            <pc:sldMk cId="4071811259" sldId="1894"/>
            <ac:spMk id="6" creationId="{962F730C-A98B-442E-BC87-7464A4EF34A8}"/>
          </ac:spMkLst>
        </pc:spChg>
      </pc:sldChg>
      <pc:sldChg chg="modSp">
        <pc:chgData name="Arpit Sehgal" userId="f004882aa4667115" providerId="Windows Live" clId="Web-{7DDBC451-6CC0-4EB1-A680-2F8F5AE734EF}" dt="2024-10-22T14:32:29.687" v="1175" actId="1076"/>
        <pc:sldMkLst>
          <pc:docMk/>
          <pc:sldMk cId="9886061" sldId="1898"/>
        </pc:sldMkLst>
        <pc:picChg chg="mod">
          <ac:chgData name="Arpit Sehgal" userId="f004882aa4667115" providerId="Windows Live" clId="Web-{7DDBC451-6CC0-4EB1-A680-2F8F5AE734EF}" dt="2024-10-22T14:32:29.687" v="1175" actId="1076"/>
          <ac:picMkLst>
            <pc:docMk/>
            <pc:sldMk cId="9886061" sldId="1898"/>
            <ac:picMk id="1026" creationId="{99110E02-3EA2-767F-99A0-F88E41751D61}"/>
          </ac:picMkLst>
        </pc:picChg>
      </pc:sldChg>
    </pc:docChg>
  </pc:docChgLst>
  <pc:docChgLst>
    <pc:chgData name="nirajthakurxyz0933@outlook.com" userId="5de401e978417caa" providerId="Windows Live" clId="Web-{59FB1707-29FC-1750-FB05-A7FF38507D16}"/>
    <pc:docChg chg="addSld delSld modSld modSection">
      <pc:chgData name="nirajthakurxyz0933@outlook.com" userId="5de401e978417caa" providerId="Windows Live" clId="Web-{59FB1707-29FC-1750-FB05-A7FF38507D16}" dt="2024-09-19T16:41:49.923" v="122" actId="20577"/>
      <pc:docMkLst>
        <pc:docMk/>
      </pc:docMkLst>
      <pc:sldChg chg="modSp">
        <pc:chgData name="nirajthakurxyz0933@outlook.com" userId="5de401e978417caa" providerId="Windows Live" clId="Web-{59FB1707-29FC-1750-FB05-A7FF38507D16}" dt="2024-09-19T16:41:49.923" v="122" actId="20577"/>
        <pc:sldMkLst>
          <pc:docMk/>
          <pc:sldMk cId="4017281466" sldId="1501"/>
        </pc:sldMkLst>
      </pc:sldChg>
      <pc:sldChg chg="modSp">
        <pc:chgData name="nirajthakurxyz0933@outlook.com" userId="5de401e978417caa" providerId="Windows Live" clId="Web-{59FB1707-29FC-1750-FB05-A7FF38507D16}" dt="2024-09-19T16:08:56.487" v="78"/>
        <pc:sldMkLst>
          <pc:docMk/>
          <pc:sldMk cId="436890563" sldId="1729"/>
        </pc:sldMkLst>
      </pc:sldChg>
      <pc:sldChg chg="modSp">
        <pc:chgData name="nirajthakurxyz0933@outlook.com" userId="5de401e978417caa" providerId="Windows Live" clId="Web-{59FB1707-29FC-1750-FB05-A7FF38507D16}" dt="2024-09-19T16:08:07.689" v="77"/>
        <pc:sldMkLst>
          <pc:docMk/>
          <pc:sldMk cId="1988143591" sldId="1731"/>
        </pc:sldMkLst>
      </pc:sldChg>
      <pc:sldChg chg="modSp">
        <pc:chgData name="nirajthakurxyz0933@outlook.com" userId="5de401e978417caa" providerId="Windows Live" clId="Web-{59FB1707-29FC-1750-FB05-A7FF38507D16}" dt="2024-09-19T16:06:49.452" v="69"/>
        <pc:sldMkLst>
          <pc:docMk/>
          <pc:sldMk cId="1288202296" sldId="1732"/>
        </pc:sldMkLst>
      </pc:sldChg>
      <pc:sldChg chg="modSp">
        <pc:chgData name="nirajthakurxyz0933@outlook.com" userId="5de401e978417caa" providerId="Windows Live" clId="Web-{59FB1707-29FC-1750-FB05-A7FF38507D16}" dt="2024-09-19T16:07:53.501" v="73"/>
        <pc:sldMkLst>
          <pc:docMk/>
          <pc:sldMk cId="3097910371" sldId="1733"/>
        </pc:sldMkLst>
      </pc:sldChg>
      <pc:sldChg chg="delSp modSp">
        <pc:chgData name="nirajthakurxyz0933@outlook.com" userId="5de401e978417caa" providerId="Windows Live" clId="Web-{59FB1707-29FC-1750-FB05-A7FF38507D16}" dt="2024-09-19T16:18:58.725" v="119"/>
        <pc:sldMkLst>
          <pc:docMk/>
          <pc:sldMk cId="2555588670" sldId="1737"/>
        </pc:sldMkLst>
      </pc:sldChg>
      <pc:sldChg chg="addSp delSp modSp add replId">
        <pc:chgData name="nirajthakurxyz0933@outlook.com" userId="5de401e978417caa" providerId="Windows Live" clId="Web-{59FB1707-29FC-1750-FB05-A7FF38507D16}" dt="2024-09-19T16:13:17.824" v="108"/>
        <pc:sldMkLst>
          <pc:docMk/>
          <pc:sldMk cId="1423757942" sldId="1753"/>
        </pc:sldMkLst>
      </pc:sldChg>
    </pc:docChg>
  </pc:docChgLst>
  <pc:docChgLst>
    <pc:chgData name="Arpit Sehgal" userId="f004882aa4667115" providerId="Windows Live" clId="Web-{9DB049FD-1CF1-4FCC-9FCA-66B611DEDE48}"/>
    <pc:docChg chg="addSld delSld modSld sldOrd modSection">
      <pc:chgData name="Arpit Sehgal" userId="f004882aa4667115" providerId="Windows Live" clId="Web-{9DB049FD-1CF1-4FCC-9FCA-66B611DEDE48}" dt="2024-10-20T08:44:14.382" v="274" actId="20577"/>
      <pc:docMkLst>
        <pc:docMk/>
      </pc:docMkLst>
      <pc:sldChg chg="ord">
        <pc:chgData name="Arpit Sehgal" userId="f004882aa4667115" providerId="Windows Live" clId="Web-{9DB049FD-1CF1-4FCC-9FCA-66B611DEDE48}" dt="2024-10-20T08:43:10.224" v="253"/>
        <pc:sldMkLst>
          <pc:docMk/>
          <pc:sldMk cId="2506317155" sldId="1758"/>
        </pc:sldMkLst>
      </pc:sldChg>
      <pc:sldChg chg="modSp">
        <pc:chgData name="Arpit Sehgal" userId="f004882aa4667115" providerId="Windows Live" clId="Web-{9DB049FD-1CF1-4FCC-9FCA-66B611DEDE48}" dt="2024-10-20T08:27:58.982" v="218" actId="20577"/>
        <pc:sldMkLst>
          <pc:docMk/>
          <pc:sldMk cId="1911865298" sldId="1759"/>
        </pc:sldMkLst>
        <pc:spChg chg="mod">
          <ac:chgData name="Arpit Sehgal" userId="f004882aa4667115" providerId="Windows Live" clId="Web-{9DB049FD-1CF1-4FCC-9FCA-66B611DEDE48}" dt="2024-10-20T08:27:58.982" v="218" actId="20577"/>
          <ac:spMkLst>
            <pc:docMk/>
            <pc:sldMk cId="1911865298" sldId="1759"/>
            <ac:spMk id="2" creationId="{5FF5A458-141D-2F81-BFC3-C50FA3FAB848}"/>
          </ac:spMkLst>
        </pc:spChg>
      </pc:sldChg>
      <pc:sldChg chg="ord">
        <pc:chgData name="Arpit Sehgal" userId="f004882aa4667115" providerId="Windows Live" clId="Web-{9DB049FD-1CF1-4FCC-9FCA-66B611DEDE48}" dt="2024-10-20T08:43:10.224" v="252"/>
        <pc:sldMkLst>
          <pc:docMk/>
          <pc:sldMk cId="3810055418" sldId="1761"/>
        </pc:sldMkLst>
      </pc:sldChg>
      <pc:sldChg chg="ord">
        <pc:chgData name="Arpit Sehgal" userId="f004882aa4667115" providerId="Windows Live" clId="Web-{9DB049FD-1CF1-4FCC-9FCA-66B611DEDE48}" dt="2024-10-20T08:43:10.224" v="251"/>
        <pc:sldMkLst>
          <pc:docMk/>
          <pc:sldMk cId="1637422322" sldId="1762"/>
        </pc:sldMkLst>
      </pc:sldChg>
      <pc:sldChg chg="ord">
        <pc:chgData name="Arpit Sehgal" userId="f004882aa4667115" providerId="Windows Live" clId="Web-{9DB049FD-1CF1-4FCC-9FCA-66B611DEDE48}" dt="2024-10-20T08:43:10.224" v="250"/>
        <pc:sldMkLst>
          <pc:docMk/>
          <pc:sldMk cId="2253732779" sldId="1763"/>
        </pc:sldMkLst>
      </pc:sldChg>
      <pc:sldChg chg="ord">
        <pc:chgData name="Arpit Sehgal" userId="f004882aa4667115" providerId="Windows Live" clId="Web-{9DB049FD-1CF1-4FCC-9FCA-66B611DEDE48}" dt="2024-10-20T08:43:10.224" v="249"/>
        <pc:sldMkLst>
          <pc:docMk/>
          <pc:sldMk cId="3704114735" sldId="1764"/>
        </pc:sldMkLst>
      </pc:sldChg>
      <pc:sldChg chg="ord">
        <pc:chgData name="Arpit Sehgal" userId="f004882aa4667115" providerId="Windows Live" clId="Web-{9DB049FD-1CF1-4FCC-9FCA-66B611DEDE48}" dt="2024-10-20T08:43:10.224" v="248"/>
        <pc:sldMkLst>
          <pc:docMk/>
          <pc:sldMk cId="1494082128" sldId="1765"/>
        </pc:sldMkLst>
      </pc:sldChg>
      <pc:sldChg chg="ord">
        <pc:chgData name="Arpit Sehgal" userId="f004882aa4667115" providerId="Windows Live" clId="Web-{9DB049FD-1CF1-4FCC-9FCA-66B611DEDE48}" dt="2024-10-20T08:43:10.208" v="247"/>
        <pc:sldMkLst>
          <pc:docMk/>
          <pc:sldMk cId="1540486529" sldId="1766"/>
        </pc:sldMkLst>
      </pc:sldChg>
      <pc:sldChg chg="ord">
        <pc:chgData name="Arpit Sehgal" userId="f004882aa4667115" providerId="Windows Live" clId="Web-{9DB049FD-1CF1-4FCC-9FCA-66B611DEDE48}" dt="2024-10-20T08:43:10.208" v="246"/>
        <pc:sldMkLst>
          <pc:docMk/>
          <pc:sldMk cId="1974963108" sldId="1767"/>
        </pc:sldMkLst>
      </pc:sldChg>
      <pc:sldChg chg="ord">
        <pc:chgData name="Arpit Sehgal" userId="f004882aa4667115" providerId="Windows Live" clId="Web-{9DB049FD-1CF1-4FCC-9FCA-66B611DEDE48}" dt="2024-10-20T08:43:10.208" v="245"/>
        <pc:sldMkLst>
          <pc:docMk/>
          <pc:sldMk cId="852992031" sldId="1768"/>
        </pc:sldMkLst>
      </pc:sldChg>
      <pc:sldChg chg="ord">
        <pc:chgData name="Arpit Sehgal" userId="f004882aa4667115" providerId="Windows Live" clId="Web-{9DB049FD-1CF1-4FCC-9FCA-66B611DEDE48}" dt="2024-10-20T08:43:10.208" v="244"/>
        <pc:sldMkLst>
          <pc:docMk/>
          <pc:sldMk cId="3267010030" sldId="1769"/>
        </pc:sldMkLst>
      </pc:sldChg>
      <pc:sldChg chg="ord">
        <pc:chgData name="Arpit Sehgal" userId="f004882aa4667115" providerId="Windows Live" clId="Web-{9DB049FD-1CF1-4FCC-9FCA-66B611DEDE48}" dt="2024-10-20T08:43:10.208" v="243"/>
        <pc:sldMkLst>
          <pc:docMk/>
          <pc:sldMk cId="1342265603" sldId="1770"/>
        </pc:sldMkLst>
      </pc:sldChg>
      <pc:sldChg chg="ord">
        <pc:chgData name="Arpit Sehgal" userId="f004882aa4667115" providerId="Windows Live" clId="Web-{9DB049FD-1CF1-4FCC-9FCA-66B611DEDE48}" dt="2024-10-20T08:43:10.208" v="242"/>
        <pc:sldMkLst>
          <pc:docMk/>
          <pc:sldMk cId="893681934" sldId="1771"/>
        </pc:sldMkLst>
      </pc:sldChg>
      <pc:sldChg chg="ord">
        <pc:chgData name="Arpit Sehgal" userId="f004882aa4667115" providerId="Windows Live" clId="Web-{9DB049FD-1CF1-4FCC-9FCA-66B611DEDE48}" dt="2024-10-20T08:43:10.208" v="241"/>
        <pc:sldMkLst>
          <pc:docMk/>
          <pc:sldMk cId="1937807245" sldId="1772"/>
        </pc:sldMkLst>
      </pc:sldChg>
      <pc:sldChg chg="ord">
        <pc:chgData name="Arpit Sehgal" userId="f004882aa4667115" providerId="Windows Live" clId="Web-{9DB049FD-1CF1-4FCC-9FCA-66B611DEDE48}" dt="2024-10-20T08:43:10.208" v="240"/>
        <pc:sldMkLst>
          <pc:docMk/>
          <pc:sldMk cId="1333603811" sldId="1773"/>
        </pc:sldMkLst>
      </pc:sldChg>
      <pc:sldChg chg="ord">
        <pc:chgData name="Arpit Sehgal" userId="f004882aa4667115" providerId="Windows Live" clId="Web-{9DB049FD-1CF1-4FCC-9FCA-66B611DEDE48}" dt="2024-10-20T08:43:10.208" v="239"/>
        <pc:sldMkLst>
          <pc:docMk/>
          <pc:sldMk cId="1535677120" sldId="1774"/>
        </pc:sldMkLst>
      </pc:sldChg>
      <pc:sldChg chg="ord">
        <pc:chgData name="Arpit Sehgal" userId="f004882aa4667115" providerId="Windows Live" clId="Web-{9DB049FD-1CF1-4FCC-9FCA-66B611DEDE48}" dt="2024-10-20T08:43:10.208" v="238"/>
        <pc:sldMkLst>
          <pc:docMk/>
          <pc:sldMk cId="3767390147" sldId="1782"/>
        </pc:sldMkLst>
      </pc:sldChg>
      <pc:sldChg chg="ord">
        <pc:chgData name="Arpit Sehgal" userId="f004882aa4667115" providerId="Windows Live" clId="Web-{9DB049FD-1CF1-4FCC-9FCA-66B611DEDE48}" dt="2024-10-20T08:43:10.208" v="233"/>
        <pc:sldMkLst>
          <pc:docMk/>
          <pc:sldMk cId="1538782885" sldId="1786"/>
        </pc:sldMkLst>
      </pc:sldChg>
      <pc:sldChg chg="ord">
        <pc:chgData name="Arpit Sehgal" userId="f004882aa4667115" providerId="Windows Live" clId="Web-{9DB049FD-1CF1-4FCC-9FCA-66B611DEDE48}" dt="2024-10-20T08:43:10.208" v="237"/>
        <pc:sldMkLst>
          <pc:docMk/>
          <pc:sldMk cId="2187732732" sldId="1788"/>
        </pc:sldMkLst>
      </pc:sldChg>
      <pc:sldChg chg="ord">
        <pc:chgData name="Arpit Sehgal" userId="f004882aa4667115" providerId="Windows Live" clId="Web-{9DB049FD-1CF1-4FCC-9FCA-66B611DEDE48}" dt="2024-10-20T08:43:10.208" v="235"/>
        <pc:sldMkLst>
          <pc:docMk/>
          <pc:sldMk cId="3080620257" sldId="1789"/>
        </pc:sldMkLst>
      </pc:sldChg>
      <pc:sldChg chg="ord">
        <pc:chgData name="Arpit Sehgal" userId="f004882aa4667115" providerId="Windows Live" clId="Web-{9DB049FD-1CF1-4FCC-9FCA-66B611DEDE48}" dt="2024-10-20T08:43:10.208" v="236"/>
        <pc:sldMkLst>
          <pc:docMk/>
          <pc:sldMk cId="2357076999" sldId="1791"/>
        </pc:sldMkLst>
      </pc:sldChg>
      <pc:sldChg chg="ord">
        <pc:chgData name="Arpit Sehgal" userId="f004882aa4667115" providerId="Windows Live" clId="Web-{9DB049FD-1CF1-4FCC-9FCA-66B611DEDE48}" dt="2024-10-20T08:43:10.208" v="234"/>
        <pc:sldMkLst>
          <pc:docMk/>
          <pc:sldMk cId="1359134019" sldId="1792"/>
        </pc:sldMkLst>
      </pc:sldChg>
      <pc:sldChg chg="ord">
        <pc:chgData name="Arpit Sehgal" userId="f004882aa4667115" providerId="Windows Live" clId="Web-{9DB049FD-1CF1-4FCC-9FCA-66B611DEDE48}" dt="2024-10-20T08:43:10.208" v="232"/>
        <pc:sldMkLst>
          <pc:docMk/>
          <pc:sldMk cId="1803363968" sldId="1793"/>
        </pc:sldMkLst>
      </pc:sldChg>
      <pc:sldChg chg="ord">
        <pc:chgData name="Arpit Sehgal" userId="f004882aa4667115" providerId="Windows Live" clId="Web-{9DB049FD-1CF1-4FCC-9FCA-66B611DEDE48}" dt="2024-10-20T08:43:10.208" v="231"/>
        <pc:sldMkLst>
          <pc:docMk/>
          <pc:sldMk cId="431069868" sldId="1795"/>
        </pc:sldMkLst>
      </pc:sldChg>
      <pc:sldChg chg="ord">
        <pc:chgData name="Arpit Sehgal" userId="f004882aa4667115" providerId="Windows Live" clId="Web-{9DB049FD-1CF1-4FCC-9FCA-66B611DEDE48}" dt="2024-10-20T08:43:10.208" v="230"/>
        <pc:sldMkLst>
          <pc:docMk/>
          <pc:sldMk cId="2818419695" sldId="1796"/>
        </pc:sldMkLst>
      </pc:sldChg>
      <pc:sldChg chg="ord">
        <pc:chgData name="Arpit Sehgal" userId="f004882aa4667115" providerId="Windows Live" clId="Web-{9DB049FD-1CF1-4FCC-9FCA-66B611DEDE48}" dt="2024-10-20T08:43:10.208" v="229"/>
        <pc:sldMkLst>
          <pc:docMk/>
          <pc:sldMk cId="250563349" sldId="1797"/>
        </pc:sldMkLst>
      </pc:sldChg>
      <pc:sldChg chg="ord">
        <pc:chgData name="Arpit Sehgal" userId="f004882aa4667115" providerId="Windows Live" clId="Web-{9DB049FD-1CF1-4FCC-9FCA-66B611DEDE48}" dt="2024-10-20T08:43:10.208" v="228"/>
        <pc:sldMkLst>
          <pc:docMk/>
          <pc:sldMk cId="1395492328" sldId="1798"/>
        </pc:sldMkLst>
      </pc:sldChg>
      <pc:sldChg chg="ord">
        <pc:chgData name="Arpit Sehgal" userId="f004882aa4667115" providerId="Windows Live" clId="Web-{9DB049FD-1CF1-4FCC-9FCA-66B611DEDE48}" dt="2024-10-20T08:43:10.208" v="227"/>
        <pc:sldMkLst>
          <pc:docMk/>
          <pc:sldMk cId="1035253585" sldId="1799"/>
        </pc:sldMkLst>
      </pc:sldChg>
      <pc:sldChg chg="ord">
        <pc:chgData name="Arpit Sehgal" userId="f004882aa4667115" providerId="Windows Live" clId="Web-{9DB049FD-1CF1-4FCC-9FCA-66B611DEDE48}" dt="2024-10-20T08:43:10.208" v="226"/>
        <pc:sldMkLst>
          <pc:docMk/>
          <pc:sldMk cId="2349566550" sldId="1800"/>
        </pc:sldMkLst>
      </pc:sldChg>
      <pc:sldChg chg="ord">
        <pc:chgData name="Arpit Sehgal" userId="f004882aa4667115" providerId="Windows Live" clId="Web-{9DB049FD-1CF1-4FCC-9FCA-66B611DEDE48}" dt="2024-10-20T08:43:10.208" v="225"/>
        <pc:sldMkLst>
          <pc:docMk/>
          <pc:sldMk cId="3822398169" sldId="1801"/>
        </pc:sldMkLst>
      </pc:sldChg>
      <pc:sldChg chg="ord">
        <pc:chgData name="Arpit Sehgal" userId="f004882aa4667115" providerId="Windows Live" clId="Web-{9DB049FD-1CF1-4FCC-9FCA-66B611DEDE48}" dt="2024-10-20T08:43:10.208" v="224"/>
        <pc:sldMkLst>
          <pc:docMk/>
          <pc:sldMk cId="3384287555" sldId="1809"/>
        </pc:sldMkLst>
      </pc:sldChg>
      <pc:sldChg chg="ord">
        <pc:chgData name="Arpit Sehgal" userId="f004882aa4667115" providerId="Windows Live" clId="Web-{9DB049FD-1CF1-4FCC-9FCA-66B611DEDE48}" dt="2024-10-20T08:43:10.208" v="223"/>
        <pc:sldMkLst>
          <pc:docMk/>
          <pc:sldMk cId="809860597" sldId="1810"/>
        </pc:sldMkLst>
      </pc:sldChg>
      <pc:sldChg chg="ord">
        <pc:chgData name="Arpit Sehgal" userId="f004882aa4667115" providerId="Windows Live" clId="Web-{9DB049FD-1CF1-4FCC-9FCA-66B611DEDE48}" dt="2024-10-20T08:43:10.208" v="222"/>
        <pc:sldMkLst>
          <pc:docMk/>
          <pc:sldMk cId="933511589" sldId="1811"/>
        </pc:sldMkLst>
      </pc:sldChg>
      <pc:sldChg chg="ord">
        <pc:chgData name="Arpit Sehgal" userId="f004882aa4667115" providerId="Windows Live" clId="Web-{9DB049FD-1CF1-4FCC-9FCA-66B611DEDE48}" dt="2024-10-20T08:43:10.208" v="221"/>
        <pc:sldMkLst>
          <pc:docMk/>
          <pc:sldMk cId="3558551102" sldId="1812"/>
        </pc:sldMkLst>
      </pc:sldChg>
      <pc:sldChg chg="ord">
        <pc:chgData name="Arpit Sehgal" userId="f004882aa4667115" providerId="Windows Live" clId="Web-{9DB049FD-1CF1-4FCC-9FCA-66B611DEDE48}" dt="2024-10-20T08:43:10.208" v="220"/>
        <pc:sldMkLst>
          <pc:docMk/>
          <pc:sldMk cId="190021495" sldId="1813"/>
        </pc:sldMkLst>
      </pc:sldChg>
      <pc:sldChg chg="ord">
        <pc:chgData name="Arpit Sehgal" userId="f004882aa4667115" providerId="Windows Live" clId="Web-{9DB049FD-1CF1-4FCC-9FCA-66B611DEDE48}" dt="2024-10-20T08:43:10.224" v="254"/>
        <pc:sldMkLst>
          <pc:docMk/>
          <pc:sldMk cId="1641627047" sldId="1868"/>
        </pc:sldMkLst>
      </pc:sldChg>
      <pc:sldChg chg="modSp add replId">
        <pc:chgData name="Arpit Sehgal" userId="f004882aa4667115" providerId="Windows Live" clId="Web-{9DB049FD-1CF1-4FCC-9FCA-66B611DEDE48}" dt="2024-10-20T08:43:52.710" v="264" actId="20577"/>
        <pc:sldMkLst>
          <pc:docMk/>
          <pc:sldMk cId="408738260" sldId="1870"/>
        </pc:sldMkLst>
      </pc:sldChg>
      <pc:sldChg chg="delSp add del replId">
        <pc:chgData name="Arpit Sehgal" userId="f004882aa4667115" providerId="Windows Live" clId="Web-{9DB049FD-1CF1-4FCC-9FCA-66B611DEDE48}" dt="2024-10-20T08:09:35.022" v="209"/>
        <pc:sldMkLst>
          <pc:docMk/>
          <pc:sldMk cId="720837735" sldId="1870"/>
        </pc:sldMkLst>
      </pc:sldChg>
      <pc:sldChg chg="add del replId">
        <pc:chgData name="Arpit Sehgal" userId="f004882aa4667115" providerId="Windows Live" clId="Web-{9DB049FD-1CF1-4FCC-9FCA-66B611DEDE48}" dt="2024-10-20T08:04:50.358" v="206"/>
        <pc:sldMkLst>
          <pc:docMk/>
          <pc:sldMk cId="3696233819" sldId="1870"/>
        </pc:sldMkLst>
      </pc:sldChg>
      <pc:sldChg chg="modSp add replId">
        <pc:chgData name="Arpit Sehgal" userId="f004882aa4667115" providerId="Windows Live" clId="Web-{9DB049FD-1CF1-4FCC-9FCA-66B611DEDE48}" dt="2024-10-20T08:44:03.476" v="268" actId="20577"/>
        <pc:sldMkLst>
          <pc:docMk/>
          <pc:sldMk cId="106356090" sldId="1871"/>
        </pc:sldMkLst>
      </pc:sldChg>
      <pc:sldChg chg="modSp add replId">
        <pc:chgData name="Arpit Sehgal" userId="f004882aa4667115" providerId="Windows Live" clId="Web-{9DB049FD-1CF1-4FCC-9FCA-66B611DEDE48}" dt="2024-10-20T08:44:14.382" v="274" actId="20577"/>
        <pc:sldMkLst>
          <pc:docMk/>
          <pc:sldMk cId="2074913974" sldId="1872"/>
        </pc:sldMkLst>
      </pc:sldChg>
    </pc:docChg>
  </pc:docChgLst>
  <pc:docChgLst>
    <pc:chgData name="nirajthakurxyz0933@outlook.com" userId="5de401e978417caa" providerId="Windows Live" clId="Web-{28FBDD20-83AF-97BD-C061-4E6C59662751}"/>
    <pc:docChg chg="addSld delSld modSld sldOrd modSection">
      <pc:chgData name="nirajthakurxyz0933@outlook.com" userId="5de401e978417caa" providerId="Windows Live" clId="Web-{28FBDD20-83AF-97BD-C061-4E6C59662751}" dt="2024-09-10T05:16:50.969" v="65" actId="20577"/>
      <pc:docMkLst>
        <pc:docMk/>
      </pc:docMkLst>
      <pc:sldChg chg="ord modTransition">
        <pc:chgData name="nirajthakurxyz0933@outlook.com" userId="5de401e978417caa" providerId="Windows Live" clId="Web-{28FBDD20-83AF-97BD-C061-4E6C59662751}" dt="2024-09-10T05:12:27.678" v="57"/>
        <pc:sldMkLst>
          <pc:docMk/>
          <pc:sldMk cId="3656772840" sldId="301"/>
        </pc:sldMkLst>
      </pc:sldChg>
      <pc:sldChg chg="modSp">
        <pc:chgData name="nirajthakurxyz0933@outlook.com" userId="5de401e978417caa" providerId="Windows Live" clId="Web-{28FBDD20-83AF-97BD-C061-4E6C59662751}" dt="2024-09-10T05:16:50.969" v="65" actId="20577"/>
        <pc:sldMkLst>
          <pc:docMk/>
          <pc:sldMk cId="402586663" sldId="1429"/>
        </pc:sldMkLst>
      </pc:sldChg>
      <pc:sldChg chg="ord">
        <pc:chgData name="nirajthakurxyz0933@outlook.com" userId="5de401e978417caa" providerId="Windows Live" clId="Web-{28FBDD20-83AF-97BD-C061-4E6C59662751}" dt="2024-09-10T05:13:02.367" v="61"/>
        <pc:sldMkLst>
          <pc:docMk/>
          <pc:sldMk cId="345361654" sldId="1435"/>
        </pc:sldMkLst>
      </pc:sldChg>
      <pc:sldChg chg="modTransition">
        <pc:chgData name="nirajthakurxyz0933@outlook.com" userId="5de401e978417caa" providerId="Windows Live" clId="Web-{28FBDD20-83AF-97BD-C061-4E6C59662751}" dt="2024-09-10T05:01:28.108" v="6"/>
        <pc:sldMkLst>
          <pc:docMk/>
          <pc:sldMk cId="329116932" sldId="1436"/>
        </pc:sldMkLst>
      </pc:sldChg>
      <pc:sldChg chg="modTransition">
        <pc:chgData name="nirajthakurxyz0933@outlook.com" userId="5de401e978417caa" providerId="Windows Live" clId="Web-{28FBDD20-83AF-97BD-C061-4E6C59662751}" dt="2024-09-10T05:11:41.333" v="33"/>
        <pc:sldMkLst>
          <pc:docMk/>
          <pc:sldMk cId="1466670828" sldId="1445"/>
        </pc:sldMkLst>
      </pc:sldChg>
      <pc:sldChg chg="modTransition">
        <pc:chgData name="nirajthakurxyz0933@outlook.com" userId="5de401e978417caa" providerId="Windows Live" clId="Web-{28FBDD20-83AF-97BD-C061-4E6C59662751}" dt="2024-09-10T05:11:41.333" v="30"/>
        <pc:sldMkLst>
          <pc:docMk/>
          <pc:sldMk cId="639367427" sldId="1452"/>
        </pc:sldMkLst>
      </pc:sldChg>
      <pc:sldChg chg="modTransition">
        <pc:chgData name="nirajthakurxyz0933@outlook.com" userId="5de401e978417caa" providerId="Windows Live" clId="Web-{28FBDD20-83AF-97BD-C061-4E6C59662751}" dt="2024-09-10T05:11:41.333" v="29"/>
        <pc:sldMkLst>
          <pc:docMk/>
          <pc:sldMk cId="1928853875" sldId="1454"/>
        </pc:sldMkLst>
      </pc:sldChg>
      <pc:sldChg chg="modTransition">
        <pc:chgData name="nirajthakurxyz0933@outlook.com" userId="5de401e978417caa" providerId="Windows Live" clId="Web-{28FBDD20-83AF-97BD-C061-4E6C59662751}" dt="2024-09-10T05:11:41.333" v="20"/>
        <pc:sldMkLst>
          <pc:docMk/>
          <pc:sldMk cId="1045933060" sldId="1456"/>
        </pc:sldMkLst>
      </pc:sldChg>
      <pc:sldChg chg="modTransition">
        <pc:chgData name="nirajthakurxyz0933@outlook.com" userId="5de401e978417caa" providerId="Windows Live" clId="Web-{28FBDD20-83AF-97BD-C061-4E6C59662751}" dt="2024-09-10T05:01:28.108" v="9"/>
        <pc:sldMkLst>
          <pc:docMk/>
          <pc:sldMk cId="892375763" sldId="1465"/>
        </pc:sldMkLst>
      </pc:sldChg>
      <pc:sldChg chg="modTransition">
        <pc:chgData name="nirajthakurxyz0933@outlook.com" userId="5de401e978417caa" providerId="Windows Live" clId="Web-{28FBDD20-83AF-97BD-C061-4E6C59662751}" dt="2024-09-10T05:01:28.108" v="8"/>
        <pc:sldMkLst>
          <pc:docMk/>
          <pc:sldMk cId="405816380" sldId="1466"/>
        </pc:sldMkLst>
      </pc:sldChg>
      <pc:sldChg chg="add del ord modTransition">
        <pc:chgData name="nirajthakurxyz0933@outlook.com" userId="5de401e978417caa" providerId="Windows Live" clId="Web-{28FBDD20-83AF-97BD-C061-4E6C59662751}" dt="2024-09-10T05:13:00.476" v="60"/>
        <pc:sldMkLst>
          <pc:docMk/>
          <pc:sldMk cId="2177083594" sldId="1486"/>
        </pc:sldMkLst>
      </pc:sldChg>
      <pc:sldChg chg="modTransition">
        <pc:chgData name="nirajthakurxyz0933@outlook.com" userId="5de401e978417caa" providerId="Windows Live" clId="Web-{28FBDD20-83AF-97BD-C061-4E6C59662751}" dt="2024-09-10T05:11:41.333" v="23"/>
        <pc:sldMkLst>
          <pc:docMk/>
          <pc:sldMk cId="2019171736" sldId="1488"/>
        </pc:sldMkLst>
      </pc:sldChg>
      <pc:sldChg chg="modTransition">
        <pc:chgData name="nirajthakurxyz0933@outlook.com" userId="5de401e978417caa" providerId="Windows Live" clId="Web-{28FBDD20-83AF-97BD-C061-4E6C59662751}" dt="2024-09-10T05:11:41.333" v="26"/>
        <pc:sldMkLst>
          <pc:docMk/>
          <pc:sldMk cId="2005077601" sldId="1491"/>
        </pc:sldMkLst>
      </pc:sldChg>
      <pc:sldChg chg="modTransition">
        <pc:chgData name="nirajthakurxyz0933@outlook.com" userId="5de401e978417caa" providerId="Windows Live" clId="Web-{28FBDD20-83AF-97BD-C061-4E6C59662751}" dt="2024-09-10T05:11:41.333" v="28"/>
        <pc:sldMkLst>
          <pc:docMk/>
          <pc:sldMk cId="3136934939" sldId="1495"/>
        </pc:sldMkLst>
      </pc:sldChg>
      <pc:sldChg chg="modTransition">
        <pc:chgData name="nirajthakurxyz0933@outlook.com" userId="5de401e978417caa" providerId="Windows Live" clId="Web-{28FBDD20-83AF-97BD-C061-4E6C59662751}" dt="2024-09-10T05:11:41.333" v="41"/>
        <pc:sldMkLst>
          <pc:docMk/>
          <pc:sldMk cId="365304326" sldId="1500"/>
        </pc:sldMkLst>
      </pc:sldChg>
      <pc:sldChg chg="modTransition">
        <pc:chgData name="nirajthakurxyz0933@outlook.com" userId="5de401e978417caa" providerId="Windows Live" clId="Web-{28FBDD20-83AF-97BD-C061-4E6C59662751}" dt="2024-09-10T05:11:41.333" v="40"/>
        <pc:sldMkLst>
          <pc:docMk/>
          <pc:sldMk cId="4017281466" sldId="1501"/>
        </pc:sldMkLst>
      </pc:sldChg>
      <pc:sldChg chg="modTransition">
        <pc:chgData name="nirajthakurxyz0933@outlook.com" userId="5de401e978417caa" providerId="Windows Live" clId="Web-{28FBDD20-83AF-97BD-C061-4E6C59662751}" dt="2024-09-10T05:11:41.333" v="36"/>
        <pc:sldMkLst>
          <pc:docMk/>
          <pc:sldMk cId="2049040942" sldId="1502"/>
        </pc:sldMkLst>
      </pc:sldChg>
      <pc:sldChg chg="modTransition">
        <pc:chgData name="nirajthakurxyz0933@outlook.com" userId="5de401e978417caa" providerId="Windows Live" clId="Web-{28FBDD20-83AF-97BD-C061-4E6C59662751}" dt="2024-09-10T05:11:41.333" v="38"/>
        <pc:sldMkLst>
          <pc:docMk/>
          <pc:sldMk cId="3237275327" sldId="1503"/>
        </pc:sldMkLst>
      </pc:sldChg>
      <pc:sldChg chg="modTransition">
        <pc:chgData name="nirajthakurxyz0933@outlook.com" userId="5de401e978417caa" providerId="Windows Live" clId="Web-{28FBDD20-83AF-97BD-C061-4E6C59662751}" dt="2024-09-10T05:11:41.333" v="37"/>
        <pc:sldMkLst>
          <pc:docMk/>
          <pc:sldMk cId="1145876962" sldId="1504"/>
        </pc:sldMkLst>
      </pc:sldChg>
      <pc:sldChg chg="modTransition">
        <pc:chgData name="nirajthakurxyz0933@outlook.com" userId="5de401e978417caa" providerId="Windows Live" clId="Web-{28FBDD20-83AF-97BD-C061-4E6C59662751}" dt="2024-09-10T05:11:41.333" v="27"/>
        <pc:sldMkLst>
          <pc:docMk/>
          <pc:sldMk cId="734932181" sldId="1513"/>
        </pc:sldMkLst>
      </pc:sldChg>
      <pc:sldChg chg="modTransition">
        <pc:chgData name="nirajthakurxyz0933@outlook.com" userId="5de401e978417caa" providerId="Windows Live" clId="Web-{28FBDD20-83AF-97BD-C061-4E6C59662751}" dt="2024-09-10T05:11:41.333" v="34"/>
        <pc:sldMkLst>
          <pc:docMk/>
          <pc:sldMk cId="4068304737" sldId="1528"/>
        </pc:sldMkLst>
      </pc:sldChg>
      <pc:sldChg chg="modTransition">
        <pc:chgData name="nirajthakurxyz0933@outlook.com" userId="5de401e978417caa" providerId="Windows Live" clId="Web-{28FBDD20-83AF-97BD-C061-4E6C59662751}" dt="2024-09-10T05:11:41.333" v="39"/>
        <pc:sldMkLst>
          <pc:docMk/>
          <pc:sldMk cId="4203100223" sldId="1547"/>
        </pc:sldMkLst>
      </pc:sldChg>
      <pc:sldChg chg="modTransition">
        <pc:chgData name="nirajthakurxyz0933@outlook.com" userId="5de401e978417caa" providerId="Windows Live" clId="Web-{28FBDD20-83AF-97BD-C061-4E6C59662751}" dt="2024-09-10T05:11:41.333" v="21"/>
        <pc:sldMkLst>
          <pc:docMk/>
          <pc:sldMk cId="4020527284" sldId="1548"/>
        </pc:sldMkLst>
      </pc:sldChg>
      <pc:sldChg chg="modTransition">
        <pc:chgData name="nirajthakurxyz0933@outlook.com" userId="5de401e978417caa" providerId="Windows Live" clId="Web-{28FBDD20-83AF-97BD-C061-4E6C59662751}" dt="2024-09-10T05:11:41.333" v="35"/>
        <pc:sldMkLst>
          <pc:docMk/>
          <pc:sldMk cId="3308530847" sldId="1549"/>
        </pc:sldMkLst>
      </pc:sldChg>
      <pc:sldChg chg="modTransition">
        <pc:chgData name="nirajthakurxyz0933@outlook.com" userId="5de401e978417caa" providerId="Windows Live" clId="Web-{28FBDD20-83AF-97BD-C061-4E6C59662751}" dt="2024-09-10T05:01:28.108" v="11"/>
        <pc:sldMkLst>
          <pc:docMk/>
          <pc:sldMk cId="510744924" sldId="1584"/>
        </pc:sldMkLst>
      </pc:sldChg>
      <pc:sldChg chg="modTransition">
        <pc:chgData name="nirajthakurxyz0933@outlook.com" userId="5de401e978417caa" providerId="Windows Live" clId="Web-{28FBDD20-83AF-97BD-C061-4E6C59662751}" dt="2024-09-10T05:01:28.108" v="13"/>
        <pc:sldMkLst>
          <pc:docMk/>
          <pc:sldMk cId="2360136469" sldId="1585"/>
        </pc:sldMkLst>
      </pc:sldChg>
      <pc:sldChg chg="modTransition">
        <pc:chgData name="nirajthakurxyz0933@outlook.com" userId="5de401e978417caa" providerId="Windows Live" clId="Web-{28FBDD20-83AF-97BD-C061-4E6C59662751}" dt="2024-09-10T05:01:28.108" v="5"/>
        <pc:sldMkLst>
          <pc:docMk/>
          <pc:sldMk cId="927230762" sldId="1586"/>
        </pc:sldMkLst>
      </pc:sldChg>
      <pc:sldChg chg="modSp modTransition">
        <pc:chgData name="nirajthakurxyz0933@outlook.com" userId="5de401e978417caa" providerId="Windows Live" clId="Web-{28FBDD20-83AF-97BD-C061-4E6C59662751}" dt="2024-09-10T05:01:28.108" v="7"/>
        <pc:sldMkLst>
          <pc:docMk/>
          <pc:sldMk cId="3783854840" sldId="1587"/>
        </pc:sldMkLst>
      </pc:sldChg>
      <pc:sldChg chg="modTransition">
        <pc:chgData name="nirajthakurxyz0933@outlook.com" userId="5de401e978417caa" providerId="Windows Live" clId="Web-{28FBDD20-83AF-97BD-C061-4E6C59662751}" dt="2024-09-10T05:01:28.108" v="10"/>
        <pc:sldMkLst>
          <pc:docMk/>
          <pc:sldMk cId="193068083" sldId="1615"/>
        </pc:sldMkLst>
      </pc:sldChg>
      <pc:sldChg chg="modTransition">
        <pc:chgData name="nirajthakurxyz0933@outlook.com" userId="5de401e978417caa" providerId="Windows Live" clId="Web-{28FBDD20-83AF-97BD-C061-4E6C59662751}" dt="2024-09-10T05:01:28.124" v="15"/>
        <pc:sldMkLst>
          <pc:docMk/>
          <pc:sldMk cId="1353757280" sldId="1617"/>
        </pc:sldMkLst>
      </pc:sldChg>
      <pc:sldChg chg="modTransition">
        <pc:chgData name="nirajthakurxyz0933@outlook.com" userId="5de401e978417caa" providerId="Windows Live" clId="Web-{28FBDD20-83AF-97BD-C061-4E6C59662751}" dt="2024-09-10T05:01:28.108" v="14"/>
        <pc:sldMkLst>
          <pc:docMk/>
          <pc:sldMk cId="4033072578" sldId="1618"/>
        </pc:sldMkLst>
      </pc:sldChg>
      <pc:sldChg chg="modTransition">
        <pc:chgData name="nirajthakurxyz0933@outlook.com" userId="5de401e978417caa" providerId="Windows Live" clId="Web-{28FBDD20-83AF-97BD-C061-4E6C59662751}" dt="2024-09-10T05:01:28.108" v="12"/>
        <pc:sldMkLst>
          <pc:docMk/>
          <pc:sldMk cId="3072102232" sldId="1619"/>
        </pc:sldMkLst>
      </pc:sldChg>
      <pc:sldChg chg="modTransition">
        <pc:chgData name="nirajthakurxyz0933@outlook.com" userId="5de401e978417caa" providerId="Windows Live" clId="Web-{28FBDD20-83AF-97BD-C061-4E6C59662751}" dt="2024-09-10T05:04:27.989" v="18"/>
        <pc:sldMkLst>
          <pc:docMk/>
          <pc:sldMk cId="409754761" sldId="1620"/>
        </pc:sldMkLst>
      </pc:sldChg>
      <pc:sldChg chg="modTransition">
        <pc:chgData name="nirajthakurxyz0933@outlook.com" userId="5de401e978417caa" providerId="Windows Live" clId="Web-{28FBDD20-83AF-97BD-C061-4E6C59662751}" dt="2024-09-10T05:04:27.989" v="19"/>
        <pc:sldMkLst>
          <pc:docMk/>
          <pc:sldMk cId="830104758" sldId="1621"/>
        </pc:sldMkLst>
      </pc:sldChg>
      <pc:sldChg chg="modTransition">
        <pc:chgData name="nirajthakurxyz0933@outlook.com" userId="5de401e978417caa" providerId="Windows Live" clId="Web-{28FBDD20-83AF-97BD-C061-4E6C59662751}" dt="2024-09-10T05:04:27.989" v="17"/>
        <pc:sldMkLst>
          <pc:docMk/>
          <pc:sldMk cId="3297331175" sldId="1622"/>
        </pc:sldMkLst>
      </pc:sldChg>
      <pc:sldChg chg="modTransition">
        <pc:chgData name="nirajthakurxyz0933@outlook.com" userId="5de401e978417caa" providerId="Windows Live" clId="Web-{28FBDD20-83AF-97BD-C061-4E6C59662751}" dt="2024-09-10T05:11:41.333" v="25"/>
        <pc:sldMkLst>
          <pc:docMk/>
          <pc:sldMk cId="2423673504" sldId="1623"/>
        </pc:sldMkLst>
      </pc:sldChg>
      <pc:sldChg chg="modTransition">
        <pc:chgData name="nirajthakurxyz0933@outlook.com" userId="5de401e978417caa" providerId="Windows Live" clId="Web-{28FBDD20-83AF-97BD-C061-4E6C59662751}" dt="2024-09-10T05:11:41.333" v="24"/>
        <pc:sldMkLst>
          <pc:docMk/>
          <pc:sldMk cId="627713375" sldId="1624"/>
        </pc:sldMkLst>
      </pc:sldChg>
      <pc:sldChg chg="modTransition">
        <pc:chgData name="nirajthakurxyz0933@outlook.com" userId="5de401e978417caa" providerId="Windows Live" clId="Web-{28FBDD20-83AF-97BD-C061-4E6C59662751}" dt="2024-09-10T05:11:41.333" v="31"/>
        <pc:sldMkLst>
          <pc:docMk/>
          <pc:sldMk cId="1985572876" sldId="1634"/>
        </pc:sldMkLst>
      </pc:sldChg>
      <pc:sldChg chg="modTransition">
        <pc:chgData name="nirajthakurxyz0933@outlook.com" userId="5de401e978417caa" providerId="Windows Live" clId="Web-{28FBDD20-83AF-97BD-C061-4E6C59662751}" dt="2024-09-10T05:11:41.333" v="32"/>
        <pc:sldMkLst>
          <pc:docMk/>
          <pc:sldMk cId="3875891215" sldId="1635"/>
        </pc:sldMkLst>
      </pc:sldChg>
    </pc:docChg>
  </pc:docChgLst>
  <pc:docChgLst>
    <pc:chgData name="Jeevith G L" userId="e944e7898bb0e0c2" providerId="Windows Live" clId="Web-{C9505CCF-3E86-49E3-8FD5-28BB6F48B833}"/>
    <pc:docChg chg="modSld">
      <pc:chgData name="Jeevith G L" userId="e944e7898bb0e0c2" providerId="Windows Live" clId="Web-{C9505CCF-3E86-49E3-8FD5-28BB6F48B833}" dt="2024-09-24T08:34:48.702" v="56" actId="14100"/>
      <pc:docMkLst>
        <pc:docMk/>
      </pc:docMkLst>
      <pc:sldChg chg="modNotes">
        <pc:chgData name="Jeevith G L" userId="e944e7898bb0e0c2" providerId="Windows Live" clId="Web-{C9505CCF-3E86-49E3-8FD5-28BB6F48B833}" dt="2024-09-24T02:23:51.179" v="32"/>
        <pc:sldMkLst>
          <pc:docMk/>
          <pc:sldMk cId="1338117092" sldId="1459"/>
        </pc:sldMkLst>
      </pc:sldChg>
      <pc:sldChg chg="modNotes">
        <pc:chgData name="Jeevith G L" userId="e944e7898bb0e0c2" providerId="Windows Live" clId="Web-{C9505CCF-3E86-49E3-8FD5-28BB6F48B833}" dt="2024-09-24T02:05:57.926" v="12"/>
        <pc:sldMkLst>
          <pc:docMk/>
          <pc:sldMk cId="3104387953" sldId="1505"/>
        </pc:sldMkLst>
      </pc:sldChg>
      <pc:sldChg chg="modSp modNotes">
        <pc:chgData name="Jeevith G L" userId="e944e7898bb0e0c2" providerId="Windows Live" clId="Web-{C9505CCF-3E86-49E3-8FD5-28BB6F48B833}" dt="2024-09-24T02:33:39.555" v="47"/>
        <pc:sldMkLst>
          <pc:docMk/>
          <pc:sldMk cId="2622553265" sldId="1509"/>
        </pc:sldMkLst>
      </pc:sldChg>
      <pc:sldChg chg="modNotes">
        <pc:chgData name="Jeevith G L" userId="e944e7898bb0e0c2" providerId="Windows Live" clId="Web-{C9505CCF-3E86-49E3-8FD5-28BB6F48B833}" dt="2024-09-24T03:58:54.148" v="53"/>
        <pc:sldMkLst>
          <pc:docMk/>
          <pc:sldMk cId="2233209765" sldId="1524"/>
        </pc:sldMkLst>
      </pc:sldChg>
      <pc:sldChg chg="modSp">
        <pc:chgData name="Jeevith G L" userId="e944e7898bb0e0c2" providerId="Windows Live" clId="Web-{C9505CCF-3E86-49E3-8FD5-28BB6F48B833}" dt="2024-09-24T08:34:48.702" v="56" actId="14100"/>
        <pc:sldMkLst>
          <pc:docMk/>
          <pc:sldMk cId="2956773055" sldId="1526"/>
        </pc:sldMkLst>
      </pc:sldChg>
      <pc:sldChg chg="modSp">
        <pc:chgData name="Jeevith G L" userId="e944e7898bb0e0c2" providerId="Windows Live" clId="Web-{C9505CCF-3E86-49E3-8FD5-28BB6F48B833}" dt="2024-09-24T02:09:21.474" v="13"/>
        <pc:sldMkLst>
          <pc:docMk/>
          <pc:sldMk cId="890468432" sldId="1530"/>
        </pc:sldMkLst>
      </pc:sldChg>
      <pc:sldChg chg="modNotes">
        <pc:chgData name="Jeevith G L" userId="e944e7898bb0e0c2" providerId="Windows Live" clId="Web-{C9505CCF-3E86-49E3-8FD5-28BB6F48B833}" dt="2024-09-24T02:15:52.037" v="18"/>
        <pc:sldMkLst>
          <pc:docMk/>
          <pc:sldMk cId="3281306109" sldId="1556"/>
        </pc:sldMkLst>
      </pc:sldChg>
      <pc:sldChg chg="modNotes">
        <pc:chgData name="Jeevith G L" userId="e944e7898bb0e0c2" providerId="Windows Live" clId="Web-{C9505CCF-3E86-49E3-8FD5-28BB6F48B833}" dt="2024-09-24T02:21:10.225" v="28"/>
        <pc:sldMkLst>
          <pc:docMk/>
          <pc:sldMk cId="2322829745" sldId="1601"/>
        </pc:sldMkLst>
      </pc:sldChg>
      <pc:sldChg chg="modNotes">
        <pc:chgData name="Jeevith G L" userId="e944e7898bb0e0c2" providerId="Windows Live" clId="Web-{C9505CCF-3E86-49E3-8FD5-28BB6F48B833}" dt="2024-09-24T02:22:10.710" v="29"/>
        <pc:sldMkLst>
          <pc:docMk/>
          <pc:sldMk cId="115366929" sldId="1602"/>
        </pc:sldMkLst>
      </pc:sldChg>
      <pc:sldChg chg="modNotes">
        <pc:chgData name="Jeevith G L" userId="e944e7898bb0e0c2" providerId="Windows Live" clId="Web-{C9505CCF-3E86-49E3-8FD5-28BB6F48B833}" dt="2024-09-24T02:05:15.098" v="11"/>
        <pc:sldMkLst>
          <pc:docMk/>
          <pc:sldMk cId="3046270967" sldId="1730"/>
        </pc:sldMkLst>
      </pc:sldChg>
      <pc:sldChg chg="modNotes">
        <pc:chgData name="Jeevith G L" userId="e944e7898bb0e0c2" providerId="Windows Live" clId="Web-{C9505CCF-3E86-49E3-8FD5-28BB6F48B833}" dt="2024-09-24T02:50:59.386" v="52"/>
        <pc:sldMkLst>
          <pc:docMk/>
          <pc:sldMk cId="887864135" sldId="1735"/>
        </pc:sldMkLst>
      </pc:sldChg>
      <pc:sldChg chg="modSp">
        <pc:chgData name="Jeevith G L" userId="e944e7898bb0e0c2" providerId="Windows Live" clId="Web-{C9505CCF-3E86-49E3-8FD5-28BB6F48B833}" dt="2024-09-24T02:09:33.005" v="14"/>
        <pc:sldMkLst>
          <pc:docMk/>
          <pc:sldMk cId="1396609722" sldId="1744"/>
        </pc:sldMkLst>
      </pc:sldChg>
      <pc:sldChg chg="modNotes">
        <pc:chgData name="Jeevith G L" userId="e944e7898bb0e0c2" providerId="Windows Live" clId="Web-{C9505CCF-3E86-49E3-8FD5-28BB6F48B833}" dt="2024-09-24T02:11:56.193" v="16"/>
        <pc:sldMkLst>
          <pc:docMk/>
          <pc:sldMk cId="588250086" sldId="1751"/>
        </pc:sldMkLst>
      </pc:sldChg>
    </pc:docChg>
  </pc:docChgLst>
  <pc:docChgLst>
    <pc:chgData name="Jeevith G L" userId="e944e7898bb0e0c2" providerId="Windows Live" clId="Web-{4B4E7828-897F-4958-816B-E41DB6647F2F}"/>
    <pc:docChg chg="addSld delSld modSld modSection">
      <pc:chgData name="Jeevith G L" userId="e944e7898bb0e0c2" providerId="Windows Live" clId="Web-{4B4E7828-897F-4958-816B-E41DB6647F2F}" dt="2024-09-23T07:18:25.207" v="126" actId="20577"/>
      <pc:docMkLst>
        <pc:docMk/>
      </pc:docMkLst>
      <pc:sldChg chg="del">
        <pc:chgData name="Jeevith G L" userId="e944e7898bb0e0c2" providerId="Windows Live" clId="Web-{4B4E7828-897F-4958-816B-E41DB6647F2F}" dt="2024-09-23T07:13:01.360" v="96"/>
        <pc:sldMkLst>
          <pc:docMk/>
          <pc:sldMk cId="1211521241" sldId="1785"/>
        </pc:sldMkLst>
      </pc:sldChg>
      <pc:sldChg chg="del">
        <pc:chgData name="Jeevith G L" userId="e944e7898bb0e0c2" providerId="Windows Live" clId="Web-{4B4E7828-897F-4958-816B-E41DB6647F2F}" dt="2024-09-23T07:13:01.360" v="95"/>
        <pc:sldMkLst>
          <pc:docMk/>
          <pc:sldMk cId="2468058367" sldId="1786"/>
        </pc:sldMkLst>
      </pc:sldChg>
      <pc:sldChg chg="del">
        <pc:chgData name="Jeevith G L" userId="e944e7898bb0e0c2" providerId="Windows Live" clId="Web-{4B4E7828-897F-4958-816B-E41DB6647F2F}" dt="2024-09-23T07:13:01.344" v="94"/>
        <pc:sldMkLst>
          <pc:docMk/>
          <pc:sldMk cId="2913394593" sldId="1787"/>
        </pc:sldMkLst>
      </pc:sldChg>
      <pc:sldChg chg="del">
        <pc:chgData name="Jeevith G L" userId="e944e7898bb0e0c2" providerId="Windows Live" clId="Web-{4B4E7828-897F-4958-816B-E41DB6647F2F}" dt="2024-09-23T07:13:01.344" v="93"/>
        <pc:sldMkLst>
          <pc:docMk/>
          <pc:sldMk cId="4013644458" sldId="1788"/>
        </pc:sldMkLst>
      </pc:sldChg>
      <pc:sldChg chg="del">
        <pc:chgData name="Jeevith G L" userId="e944e7898bb0e0c2" providerId="Windows Live" clId="Web-{4B4E7828-897F-4958-816B-E41DB6647F2F}" dt="2024-09-23T07:13:01.329" v="92"/>
        <pc:sldMkLst>
          <pc:docMk/>
          <pc:sldMk cId="2324115038" sldId="1789"/>
        </pc:sldMkLst>
      </pc:sldChg>
      <pc:sldChg chg="del">
        <pc:chgData name="Jeevith G L" userId="e944e7898bb0e0c2" providerId="Windows Live" clId="Web-{4B4E7828-897F-4958-816B-E41DB6647F2F}" dt="2024-09-23T07:13:59.778" v="97"/>
        <pc:sldMkLst>
          <pc:docMk/>
          <pc:sldMk cId="1291358006" sldId="1790"/>
        </pc:sldMkLst>
      </pc:sldChg>
      <pc:sldChg chg="modSp">
        <pc:chgData name="Jeevith G L" userId="e944e7898bb0e0c2" providerId="Windows Live" clId="Web-{4B4E7828-897F-4958-816B-E41DB6647F2F}" dt="2024-09-23T07:05:15.205" v="18" actId="20577"/>
        <pc:sldMkLst>
          <pc:docMk/>
          <pc:sldMk cId="4069451423" sldId="1792"/>
        </pc:sldMkLst>
      </pc:sldChg>
      <pc:sldChg chg="modSp add replId">
        <pc:chgData name="Jeevith G L" userId="e944e7898bb0e0c2" providerId="Windows Live" clId="Web-{4B4E7828-897F-4958-816B-E41DB6647F2F}" dt="2024-09-23T07:08:22.491" v="57" actId="20577"/>
        <pc:sldMkLst>
          <pc:docMk/>
          <pc:sldMk cId="3825544079" sldId="1793"/>
        </pc:sldMkLst>
      </pc:sldChg>
      <pc:sldChg chg="modSp add replId">
        <pc:chgData name="Jeevith G L" userId="e944e7898bb0e0c2" providerId="Windows Live" clId="Web-{4B4E7828-897F-4958-816B-E41DB6647F2F}" dt="2024-09-23T07:18:25.207" v="126" actId="20577"/>
        <pc:sldMkLst>
          <pc:docMk/>
          <pc:sldMk cId="9508611" sldId="1794"/>
        </pc:sldMkLst>
      </pc:sldChg>
    </pc:docChg>
  </pc:docChgLst>
  <pc:docChgLst>
    <pc:chgData name="nirajthakurxyz0933@outlook.com" userId="5de401e978417caa" providerId="Windows Live" clId="Web-{C09DE6CC-8ACD-FF7C-C6A0-80E4B12438D2}"/>
    <pc:docChg chg="addSld modSld modSection">
      <pc:chgData name="nirajthakurxyz0933@outlook.com" userId="5de401e978417caa" providerId="Windows Live" clId="Web-{C09DE6CC-8ACD-FF7C-C6A0-80E4B12438D2}" dt="2024-09-07T16:32:12.006" v="249"/>
      <pc:docMkLst>
        <pc:docMk/>
      </pc:docMkLst>
      <pc:sldChg chg="addSp delSp modSp">
        <pc:chgData name="nirajthakurxyz0933@outlook.com" userId="5de401e978417caa" providerId="Windows Live" clId="Web-{C09DE6CC-8ACD-FF7C-C6A0-80E4B12438D2}" dt="2024-09-07T16:14:38.086" v="52" actId="14100"/>
        <pc:sldMkLst>
          <pc:docMk/>
          <pc:sldMk cId="1824063773" sldId="1463"/>
        </pc:sldMkLst>
      </pc:sldChg>
      <pc:sldChg chg="modSp">
        <pc:chgData name="nirajthakurxyz0933@outlook.com" userId="5de401e978417caa" providerId="Windows Live" clId="Web-{C09DE6CC-8ACD-FF7C-C6A0-80E4B12438D2}" dt="2024-09-07T16:06:15.657" v="4" actId="20577"/>
        <pc:sldMkLst>
          <pc:docMk/>
          <pc:sldMk cId="3092772826" sldId="1464"/>
        </pc:sldMkLst>
      </pc:sldChg>
      <pc:sldChg chg="addSp delSp modSp add replId">
        <pc:chgData name="nirajthakurxyz0933@outlook.com" userId="5de401e978417caa" providerId="Windows Live" clId="Web-{C09DE6CC-8ACD-FF7C-C6A0-80E4B12438D2}" dt="2024-09-07T16:17:20.764" v="81" actId="14100"/>
        <pc:sldMkLst>
          <pc:docMk/>
          <pc:sldMk cId="3147977185" sldId="1583"/>
        </pc:sldMkLst>
      </pc:sldChg>
      <pc:sldChg chg="addSp delSp modSp add replId">
        <pc:chgData name="nirajthakurxyz0933@outlook.com" userId="5de401e978417caa" providerId="Windows Live" clId="Web-{C09DE6CC-8ACD-FF7C-C6A0-80E4B12438D2}" dt="2024-09-07T16:19:20.348" v="118" actId="14100"/>
        <pc:sldMkLst>
          <pc:docMk/>
          <pc:sldMk cId="510744924" sldId="1584"/>
        </pc:sldMkLst>
      </pc:sldChg>
      <pc:sldChg chg="addSp delSp modSp add replId">
        <pc:chgData name="nirajthakurxyz0933@outlook.com" userId="5de401e978417caa" providerId="Windows Live" clId="Web-{C09DE6CC-8ACD-FF7C-C6A0-80E4B12438D2}" dt="2024-09-07T16:22:42.262" v="161" actId="14100"/>
        <pc:sldMkLst>
          <pc:docMk/>
          <pc:sldMk cId="2360136469" sldId="1585"/>
        </pc:sldMkLst>
      </pc:sldChg>
      <pc:sldChg chg="addSp modSp add replId">
        <pc:chgData name="nirajthakurxyz0933@outlook.com" userId="5de401e978417caa" providerId="Windows Live" clId="Web-{C09DE6CC-8ACD-FF7C-C6A0-80E4B12438D2}" dt="2024-09-07T16:26:36.522" v="201" actId="14100"/>
        <pc:sldMkLst>
          <pc:docMk/>
          <pc:sldMk cId="927230762" sldId="1586"/>
        </pc:sldMkLst>
      </pc:sldChg>
      <pc:sldChg chg="addSp modSp add replId">
        <pc:chgData name="nirajthakurxyz0933@outlook.com" userId="5de401e978417caa" providerId="Windows Live" clId="Web-{C09DE6CC-8ACD-FF7C-C6A0-80E4B12438D2}" dt="2024-09-07T16:32:03.052" v="246" actId="14100"/>
        <pc:sldMkLst>
          <pc:docMk/>
          <pc:sldMk cId="3783854840" sldId="1587"/>
        </pc:sldMkLst>
      </pc:sldChg>
      <pc:sldChg chg="add replId">
        <pc:chgData name="nirajthakurxyz0933@outlook.com" userId="5de401e978417caa" providerId="Windows Live" clId="Web-{C09DE6CC-8ACD-FF7C-C6A0-80E4B12438D2}" dt="2024-09-07T16:19:36.989" v="121"/>
        <pc:sldMkLst>
          <pc:docMk/>
          <pc:sldMk cId="1122812498" sldId="1588"/>
        </pc:sldMkLst>
      </pc:sldChg>
      <pc:sldChg chg="add replId">
        <pc:chgData name="nirajthakurxyz0933@outlook.com" userId="5de401e978417caa" providerId="Windows Live" clId="Web-{C09DE6CC-8ACD-FF7C-C6A0-80E4B12438D2}" dt="2024-09-07T16:19:37.083" v="122"/>
        <pc:sldMkLst>
          <pc:docMk/>
          <pc:sldMk cId="3714918021" sldId="1589"/>
        </pc:sldMkLst>
      </pc:sldChg>
      <pc:sldChg chg="add replId">
        <pc:chgData name="nirajthakurxyz0933@outlook.com" userId="5de401e978417caa" providerId="Windows Live" clId="Web-{C09DE6CC-8ACD-FF7C-C6A0-80E4B12438D2}" dt="2024-09-07T16:32:11.834" v="247"/>
        <pc:sldMkLst>
          <pc:docMk/>
          <pc:sldMk cId="2009185921" sldId="1590"/>
        </pc:sldMkLst>
      </pc:sldChg>
      <pc:sldChg chg="add replId">
        <pc:chgData name="nirajthakurxyz0933@outlook.com" userId="5de401e978417caa" providerId="Windows Live" clId="Web-{C09DE6CC-8ACD-FF7C-C6A0-80E4B12438D2}" dt="2024-09-07T16:32:11.912" v="248"/>
        <pc:sldMkLst>
          <pc:docMk/>
          <pc:sldMk cId="813051955" sldId="1591"/>
        </pc:sldMkLst>
      </pc:sldChg>
      <pc:sldChg chg="add replId">
        <pc:chgData name="nirajthakurxyz0933@outlook.com" userId="5de401e978417caa" providerId="Windows Live" clId="Web-{C09DE6CC-8ACD-FF7C-C6A0-80E4B12438D2}" dt="2024-09-07T16:32:12.006" v="249"/>
        <pc:sldMkLst>
          <pc:docMk/>
          <pc:sldMk cId="2273965168" sldId="1592"/>
        </pc:sldMkLst>
      </pc:sldChg>
    </pc:docChg>
  </pc:docChgLst>
  <pc:docChgLst>
    <pc:chgData name="udit narayana" userId="a6382a2cc5a5dea1" providerId="Windows Live" clId="Web-{CCEC2B28-D379-4694-898E-941A83F25425}"/>
    <pc:docChg chg="addSld modSld modSection">
      <pc:chgData name="udit narayana" userId="a6382a2cc5a5dea1" providerId="Windows Live" clId="Web-{CCEC2B28-D379-4694-898E-941A83F25425}" dt="2024-10-01T02:27:12.921" v="51"/>
      <pc:docMkLst>
        <pc:docMk/>
      </pc:docMkLst>
      <pc:sldChg chg="addSp delSp modSp">
        <pc:chgData name="udit narayana" userId="a6382a2cc5a5dea1" providerId="Windows Live" clId="Web-{CCEC2B28-D379-4694-898E-941A83F25425}" dt="2024-10-01T02:24:51.042" v="26" actId="14100"/>
        <pc:sldMkLst>
          <pc:docMk/>
          <pc:sldMk cId="2540748142" sldId="1865"/>
        </pc:sldMkLst>
      </pc:sldChg>
      <pc:sldChg chg="addSp delSp modSp new">
        <pc:chgData name="udit narayana" userId="a6382a2cc5a5dea1" providerId="Windows Live" clId="Web-{CCEC2B28-D379-4694-898E-941A83F25425}" dt="2024-10-01T02:27:12.921" v="51"/>
        <pc:sldMkLst>
          <pc:docMk/>
          <pc:sldMk cId="743314918" sldId="1907"/>
        </pc:sldMkLst>
      </pc:sldChg>
    </pc:docChg>
  </pc:docChgLst>
  <pc:docChgLst>
    <pc:chgData name="Jeevith G L" userId="e944e7898bb0e0c2" providerId="Windows Live" clId="Web-{9C01E1B6-3932-4947-B05F-A88FCD5D46A0}"/>
    <pc:docChg chg="addSld delSld modSld modSection">
      <pc:chgData name="Jeevith G L" userId="e944e7898bb0e0c2" providerId="Windows Live" clId="Web-{9C01E1B6-3932-4947-B05F-A88FCD5D46A0}" dt="2024-09-23T10:58:48.177" v="4" actId="1076"/>
      <pc:docMkLst>
        <pc:docMk/>
      </pc:docMkLst>
      <pc:sldChg chg="modSp">
        <pc:chgData name="Jeevith G L" userId="e944e7898bb0e0c2" providerId="Windows Live" clId="Web-{9C01E1B6-3932-4947-B05F-A88FCD5D46A0}" dt="2024-09-23T10:58:48.177" v="4" actId="1076"/>
        <pc:sldMkLst>
          <pc:docMk/>
          <pc:sldMk cId="3092772826" sldId="1464"/>
        </pc:sldMkLst>
      </pc:sldChg>
      <pc:sldChg chg="add del replId">
        <pc:chgData name="Jeevith G L" userId="e944e7898bb0e0c2" providerId="Windows Live" clId="Web-{9C01E1B6-3932-4947-B05F-A88FCD5D46A0}" dt="2024-09-23T10:00:58.266" v="3"/>
        <pc:sldMkLst>
          <pc:docMk/>
          <pc:sldMk cId="2305740116" sldId="1795"/>
        </pc:sldMkLst>
      </pc:sldChg>
    </pc:docChg>
  </pc:docChgLst>
  <pc:docChgLst>
    <pc:chgData name="Prabhjot Singh" userId="a695ec22ab1f4445" providerId="Windows Live" clId="Web-{4E6278A0-5571-4926-840D-89828960E256}"/>
    <pc:docChg chg="modSld">
      <pc:chgData name="Prabhjot Singh" userId="a695ec22ab1f4445" providerId="Windows Live" clId="Web-{4E6278A0-5571-4926-840D-89828960E256}" dt="2024-10-20T15:32:55.152" v="445" actId="14100"/>
      <pc:docMkLst>
        <pc:docMk/>
      </pc:docMkLst>
      <pc:sldChg chg="modSp">
        <pc:chgData name="Prabhjot Singh" userId="a695ec22ab1f4445" providerId="Windows Live" clId="Web-{4E6278A0-5571-4926-840D-89828960E256}" dt="2024-10-20T14:07:16.666" v="54" actId="14100"/>
        <pc:sldMkLst>
          <pc:docMk/>
          <pc:sldMk cId="3621516567" sldId="1815"/>
        </pc:sldMkLst>
        <pc:spChg chg="mod">
          <ac:chgData name="Prabhjot Singh" userId="a695ec22ab1f4445" providerId="Windows Live" clId="Web-{4E6278A0-5571-4926-840D-89828960E256}" dt="2024-10-20T14:07:11.838" v="53" actId="14100"/>
          <ac:spMkLst>
            <pc:docMk/>
            <pc:sldMk cId="3621516567" sldId="1815"/>
            <ac:spMk id="2" creationId="{7B5030CA-0252-9BC8-3D7B-F1DE84E5902B}"/>
          </ac:spMkLst>
        </pc:spChg>
        <pc:spChg chg="mod">
          <ac:chgData name="Prabhjot Singh" userId="a695ec22ab1f4445" providerId="Windows Live" clId="Web-{4E6278A0-5571-4926-840D-89828960E256}" dt="2024-10-20T14:00:05.523" v="10" actId="14100"/>
          <ac:spMkLst>
            <pc:docMk/>
            <pc:sldMk cId="3621516567" sldId="1815"/>
            <ac:spMk id="3" creationId="{62165EB0-C32B-C900-53BD-B1A53A12D310}"/>
          </ac:spMkLst>
        </pc:spChg>
        <pc:picChg chg="mod">
          <ac:chgData name="Prabhjot Singh" userId="a695ec22ab1f4445" providerId="Windows Live" clId="Web-{4E6278A0-5571-4926-840D-89828960E256}" dt="2024-10-20T14:07:16.666" v="54" actId="14100"/>
          <ac:picMkLst>
            <pc:docMk/>
            <pc:sldMk cId="3621516567" sldId="1815"/>
            <ac:picMk id="4" creationId="{0A3A1369-145B-680A-5D5A-112AF38F0168}"/>
          </ac:picMkLst>
        </pc:picChg>
      </pc:sldChg>
      <pc:sldChg chg="modSp">
        <pc:chgData name="Prabhjot Singh" userId="a695ec22ab1f4445" providerId="Windows Live" clId="Web-{4E6278A0-5571-4926-840D-89828960E256}" dt="2024-10-20T14:16:09.923" v="140" actId="14100"/>
        <pc:sldMkLst>
          <pc:docMk/>
          <pc:sldMk cId="2202080990" sldId="1816"/>
        </pc:sldMkLst>
        <pc:spChg chg="mod">
          <ac:chgData name="Prabhjot Singh" userId="a695ec22ab1f4445" providerId="Windows Live" clId="Web-{4E6278A0-5571-4926-840D-89828960E256}" dt="2024-10-20T14:16:02.111" v="139" actId="14100"/>
          <ac:spMkLst>
            <pc:docMk/>
            <pc:sldMk cId="2202080990" sldId="1816"/>
            <ac:spMk id="2" creationId="{6044C9D6-9EF6-E955-27B1-F99A946C7D4D}"/>
          </ac:spMkLst>
        </pc:spChg>
        <pc:spChg chg="mod">
          <ac:chgData name="Prabhjot Singh" userId="a695ec22ab1f4445" providerId="Windows Live" clId="Web-{4E6278A0-5571-4926-840D-89828960E256}" dt="2024-10-20T14:07:35.183" v="55" actId="20577"/>
          <ac:spMkLst>
            <pc:docMk/>
            <pc:sldMk cId="2202080990" sldId="1816"/>
            <ac:spMk id="3" creationId="{8F66676A-BF4D-E00F-4FF0-83733422974B}"/>
          </ac:spMkLst>
        </pc:spChg>
        <pc:picChg chg="mod">
          <ac:chgData name="Prabhjot Singh" userId="a695ec22ab1f4445" providerId="Windows Live" clId="Web-{4E6278A0-5571-4926-840D-89828960E256}" dt="2024-10-20T14:16:09.923" v="140" actId="14100"/>
          <ac:picMkLst>
            <pc:docMk/>
            <pc:sldMk cId="2202080990" sldId="1816"/>
            <ac:picMk id="4" creationId="{B07EFF7F-2714-9F0D-40FE-B43A0856353F}"/>
          </ac:picMkLst>
        </pc:picChg>
      </pc:sldChg>
      <pc:sldChg chg="modSp">
        <pc:chgData name="Prabhjot Singh" userId="a695ec22ab1f4445" providerId="Windows Live" clId="Web-{4E6278A0-5571-4926-840D-89828960E256}" dt="2024-10-20T14:21:05.014" v="174" actId="14100"/>
        <pc:sldMkLst>
          <pc:docMk/>
          <pc:sldMk cId="1240703457" sldId="1818"/>
        </pc:sldMkLst>
        <pc:spChg chg="mod">
          <ac:chgData name="Prabhjot Singh" userId="a695ec22ab1f4445" providerId="Windows Live" clId="Web-{4E6278A0-5571-4926-840D-89828960E256}" dt="2024-10-20T14:21:05.014" v="174" actId="14100"/>
          <ac:spMkLst>
            <pc:docMk/>
            <pc:sldMk cId="1240703457" sldId="1818"/>
            <ac:spMk id="2" creationId="{0D0E80E7-2BDB-E758-B528-F09A01A86546}"/>
          </ac:spMkLst>
        </pc:spChg>
        <pc:spChg chg="mod">
          <ac:chgData name="Prabhjot Singh" userId="a695ec22ab1f4445" providerId="Windows Live" clId="Web-{4E6278A0-5571-4926-840D-89828960E256}" dt="2024-10-20T14:19:20.041" v="154" actId="20577"/>
          <ac:spMkLst>
            <pc:docMk/>
            <pc:sldMk cId="1240703457" sldId="1818"/>
            <ac:spMk id="3" creationId="{D72D96D9-0D6E-2ABF-FC78-30B7393A273F}"/>
          </ac:spMkLst>
        </pc:spChg>
        <pc:picChg chg="mod">
          <ac:chgData name="Prabhjot Singh" userId="a695ec22ab1f4445" providerId="Windows Live" clId="Web-{4E6278A0-5571-4926-840D-89828960E256}" dt="2024-10-20T14:20:57.795" v="173" actId="14100"/>
          <ac:picMkLst>
            <pc:docMk/>
            <pc:sldMk cId="1240703457" sldId="1818"/>
            <ac:picMk id="4" creationId="{8F274F98-E06E-D02F-67D6-9E040F400C71}"/>
          </ac:picMkLst>
        </pc:picChg>
      </pc:sldChg>
      <pc:sldChg chg="modSp">
        <pc:chgData name="Prabhjot Singh" userId="a695ec22ab1f4445" providerId="Windows Live" clId="Web-{4E6278A0-5571-4926-840D-89828960E256}" dt="2024-10-20T14:29:32.770" v="208" actId="20577"/>
        <pc:sldMkLst>
          <pc:docMk/>
          <pc:sldMk cId="395652901" sldId="1819"/>
        </pc:sldMkLst>
        <pc:spChg chg="mod">
          <ac:chgData name="Prabhjot Singh" userId="a695ec22ab1f4445" providerId="Windows Live" clId="Web-{4E6278A0-5571-4926-840D-89828960E256}" dt="2024-10-20T14:29:32.770" v="208" actId="20577"/>
          <ac:spMkLst>
            <pc:docMk/>
            <pc:sldMk cId="395652901" sldId="1819"/>
            <ac:spMk id="2" creationId="{E7502BB8-9256-920A-9E95-F7BBDB64394C}"/>
          </ac:spMkLst>
        </pc:spChg>
        <pc:spChg chg="mod">
          <ac:chgData name="Prabhjot Singh" userId="a695ec22ab1f4445" providerId="Windows Live" clId="Web-{4E6278A0-5571-4926-840D-89828960E256}" dt="2024-10-20T14:21:20.781" v="175" actId="20577"/>
          <ac:spMkLst>
            <pc:docMk/>
            <pc:sldMk cId="395652901" sldId="1819"/>
            <ac:spMk id="3" creationId="{E688F89D-6D56-8A74-EC6E-018349BE235C}"/>
          </ac:spMkLst>
        </pc:spChg>
        <pc:picChg chg="mod">
          <ac:chgData name="Prabhjot Singh" userId="a695ec22ab1f4445" providerId="Windows Live" clId="Web-{4E6278A0-5571-4926-840D-89828960E256}" dt="2024-10-20T14:22:13.720" v="180" actId="14100"/>
          <ac:picMkLst>
            <pc:docMk/>
            <pc:sldMk cId="395652901" sldId="1819"/>
            <ac:picMk id="4" creationId="{3DE66FCF-D2C9-A36C-C32F-7CB9084462B0}"/>
          </ac:picMkLst>
        </pc:picChg>
      </pc:sldChg>
      <pc:sldChg chg="modSp">
        <pc:chgData name="Prabhjot Singh" userId="a695ec22ab1f4445" providerId="Windows Live" clId="Web-{4E6278A0-5571-4926-840D-89828960E256}" dt="2024-10-20T14:47:54.412" v="280" actId="14100"/>
        <pc:sldMkLst>
          <pc:docMk/>
          <pc:sldMk cId="1661428351" sldId="1820"/>
        </pc:sldMkLst>
        <pc:spChg chg="mod">
          <ac:chgData name="Prabhjot Singh" userId="a695ec22ab1f4445" providerId="Windows Live" clId="Web-{4E6278A0-5571-4926-840D-89828960E256}" dt="2024-10-20T14:47:43.864" v="278" actId="20577"/>
          <ac:spMkLst>
            <pc:docMk/>
            <pc:sldMk cId="1661428351" sldId="1820"/>
            <ac:spMk id="2" creationId="{6E83471F-6B7E-D0AA-8837-8CBE3451820C}"/>
          </ac:spMkLst>
        </pc:spChg>
        <pc:spChg chg="mod">
          <ac:chgData name="Prabhjot Singh" userId="a695ec22ab1f4445" providerId="Windows Live" clId="Web-{4E6278A0-5571-4926-840D-89828960E256}" dt="2024-10-20T14:29:43.912" v="209" actId="20577"/>
          <ac:spMkLst>
            <pc:docMk/>
            <pc:sldMk cId="1661428351" sldId="1820"/>
            <ac:spMk id="3" creationId="{B4284742-25EE-683A-3801-67497F33AF0C}"/>
          </ac:spMkLst>
        </pc:spChg>
        <pc:picChg chg="mod">
          <ac:chgData name="Prabhjot Singh" userId="a695ec22ab1f4445" providerId="Windows Live" clId="Web-{4E6278A0-5571-4926-840D-89828960E256}" dt="2024-10-20T14:47:54.412" v="280" actId="14100"/>
          <ac:picMkLst>
            <pc:docMk/>
            <pc:sldMk cId="1661428351" sldId="1820"/>
            <ac:picMk id="4" creationId="{D1A3F6A4-E2F0-6505-D88A-6A92FBB4E4A7}"/>
          </ac:picMkLst>
        </pc:picChg>
      </pc:sldChg>
      <pc:sldChg chg="modSp">
        <pc:chgData name="Prabhjot Singh" userId="a695ec22ab1f4445" providerId="Windows Live" clId="Web-{4E6278A0-5571-4926-840D-89828960E256}" dt="2024-10-20T14:53:41.614" v="318" actId="14100"/>
        <pc:sldMkLst>
          <pc:docMk/>
          <pc:sldMk cId="3590975169" sldId="1821"/>
        </pc:sldMkLst>
        <pc:spChg chg="mod">
          <ac:chgData name="Prabhjot Singh" userId="a695ec22ab1f4445" providerId="Windows Live" clId="Web-{4E6278A0-5571-4926-840D-89828960E256}" dt="2024-10-20T14:53:29.082" v="315" actId="14100"/>
          <ac:spMkLst>
            <pc:docMk/>
            <pc:sldMk cId="3590975169" sldId="1821"/>
            <ac:spMk id="2" creationId="{0BBC8532-40AA-A76C-13C3-AC5CB49B2D1D}"/>
          </ac:spMkLst>
        </pc:spChg>
        <pc:spChg chg="mod">
          <ac:chgData name="Prabhjot Singh" userId="a695ec22ab1f4445" providerId="Windows Live" clId="Web-{4E6278A0-5571-4926-840D-89828960E256}" dt="2024-10-20T14:48:09.787" v="281" actId="20577"/>
          <ac:spMkLst>
            <pc:docMk/>
            <pc:sldMk cId="3590975169" sldId="1821"/>
            <ac:spMk id="3" creationId="{A353ED90-52D8-EBD3-247B-95ED51081F67}"/>
          </ac:spMkLst>
        </pc:spChg>
        <pc:picChg chg="mod">
          <ac:chgData name="Prabhjot Singh" userId="a695ec22ab1f4445" providerId="Windows Live" clId="Web-{4E6278A0-5571-4926-840D-89828960E256}" dt="2024-10-20T14:53:41.614" v="318" actId="14100"/>
          <ac:picMkLst>
            <pc:docMk/>
            <pc:sldMk cId="3590975169" sldId="1821"/>
            <ac:picMk id="4" creationId="{6CA73129-B241-9EF3-3B86-2713E622C93C}"/>
          </ac:picMkLst>
        </pc:picChg>
      </pc:sldChg>
      <pc:sldChg chg="modSp">
        <pc:chgData name="Prabhjot Singh" userId="a695ec22ab1f4445" providerId="Windows Live" clId="Web-{4E6278A0-5571-4926-840D-89828960E256}" dt="2024-10-20T15:20:46.675" v="359" actId="20577"/>
        <pc:sldMkLst>
          <pc:docMk/>
          <pc:sldMk cId="2339545459" sldId="1822"/>
        </pc:sldMkLst>
        <pc:spChg chg="mod">
          <ac:chgData name="Prabhjot Singh" userId="a695ec22ab1f4445" providerId="Windows Live" clId="Web-{4E6278A0-5571-4926-840D-89828960E256}" dt="2024-10-20T15:20:46.675" v="359" actId="20577"/>
          <ac:spMkLst>
            <pc:docMk/>
            <pc:sldMk cId="2339545459" sldId="1822"/>
            <ac:spMk id="2" creationId="{4FF491CE-B26D-40C1-8CB5-C3D7A99AB3A0}"/>
          </ac:spMkLst>
        </pc:spChg>
        <pc:spChg chg="mod">
          <ac:chgData name="Prabhjot Singh" userId="a695ec22ab1f4445" providerId="Windows Live" clId="Web-{4E6278A0-5571-4926-840D-89828960E256}" dt="2024-10-20T15:17:36.591" v="319" actId="20577"/>
          <ac:spMkLst>
            <pc:docMk/>
            <pc:sldMk cId="2339545459" sldId="1822"/>
            <ac:spMk id="3" creationId="{6D9A360B-33F6-8F99-09B3-C8EA037314B3}"/>
          </ac:spMkLst>
        </pc:spChg>
        <pc:picChg chg="mod">
          <ac:chgData name="Prabhjot Singh" userId="a695ec22ab1f4445" providerId="Windows Live" clId="Web-{4E6278A0-5571-4926-840D-89828960E256}" dt="2024-10-20T15:17:56.404" v="322" actId="14100"/>
          <ac:picMkLst>
            <pc:docMk/>
            <pc:sldMk cId="2339545459" sldId="1822"/>
            <ac:picMk id="5" creationId="{AA59C385-B759-91E3-0A30-5C827170D297}"/>
          </ac:picMkLst>
        </pc:picChg>
      </pc:sldChg>
      <pc:sldChg chg="modSp">
        <pc:chgData name="Prabhjot Singh" userId="a695ec22ab1f4445" providerId="Windows Live" clId="Web-{4E6278A0-5571-4926-840D-89828960E256}" dt="2024-10-20T15:27:01.719" v="377" actId="20577"/>
        <pc:sldMkLst>
          <pc:docMk/>
          <pc:sldMk cId="4259175286" sldId="1823"/>
        </pc:sldMkLst>
        <pc:spChg chg="mod">
          <ac:chgData name="Prabhjot Singh" userId="a695ec22ab1f4445" providerId="Windows Live" clId="Web-{4E6278A0-5571-4926-840D-89828960E256}" dt="2024-10-20T15:27:01.719" v="377" actId="20577"/>
          <ac:spMkLst>
            <pc:docMk/>
            <pc:sldMk cId="4259175286" sldId="1823"/>
            <ac:spMk id="2" creationId="{F4EEC931-C2D5-B0FC-2745-F1622239B354}"/>
          </ac:spMkLst>
        </pc:spChg>
        <pc:spChg chg="mod">
          <ac:chgData name="Prabhjot Singh" userId="a695ec22ab1f4445" providerId="Windows Live" clId="Web-{4E6278A0-5571-4926-840D-89828960E256}" dt="2024-10-20T15:19:37.329" v="344" actId="20577"/>
          <ac:spMkLst>
            <pc:docMk/>
            <pc:sldMk cId="4259175286" sldId="1823"/>
            <ac:spMk id="3" creationId="{0B18C129-7520-1FCB-3AFD-73350697C603}"/>
          </ac:spMkLst>
        </pc:spChg>
        <pc:picChg chg="mod">
          <ac:chgData name="Prabhjot Singh" userId="a695ec22ab1f4445" providerId="Windows Live" clId="Web-{4E6278A0-5571-4926-840D-89828960E256}" dt="2024-10-20T15:20:57.597" v="360" actId="14100"/>
          <ac:picMkLst>
            <pc:docMk/>
            <pc:sldMk cId="4259175286" sldId="1823"/>
            <ac:picMk id="4" creationId="{ADEAF620-E9B7-F9BE-0342-332C19051527}"/>
          </ac:picMkLst>
        </pc:picChg>
      </pc:sldChg>
      <pc:sldChg chg="modSp">
        <pc:chgData name="Prabhjot Singh" userId="a695ec22ab1f4445" providerId="Windows Live" clId="Web-{4E6278A0-5571-4926-840D-89828960E256}" dt="2024-10-20T15:30:17.834" v="414" actId="14100"/>
        <pc:sldMkLst>
          <pc:docMk/>
          <pc:sldMk cId="82470499" sldId="1824"/>
        </pc:sldMkLst>
        <pc:spChg chg="mod">
          <ac:chgData name="Prabhjot Singh" userId="a695ec22ab1f4445" providerId="Windows Live" clId="Web-{4E6278A0-5571-4926-840D-89828960E256}" dt="2024-10-20T15:29:52.349" v="411" actId="14100"/>
          <ac:spMkLst>
            <pc:docMk/>
            <pc:sldMk cId="82470499" sldId="1824"/>
            <ac:spMk id="2" creationId="{F3B19CCC-2002-8739-06CB-90CEC25B4900}"/>
          </ac:spMkLst>
        </pc:spChg>
        <pc:spChg chg="mod">
          <ac:chgData name="Prabhjot Singh" userId="a695ec22ab1f4445" providerId="Windows Live" clId="Web-{4E6278A0-5571-4926-840D-89828960E256}" dt="2024-10-20T15:30:17.834" v="414" actId="14100"/>
          <ac:spMkLst>
            <pc:docMk/>
            <pc:sldMk cId="82470499" sldId="1824"/>
            <ac:spMk id="3" creationId="{EC38A11E-0111-59DB-D621-BF518184C2EC}"/>
          </ac:spMkLst>
        </pc:spChg>
        <pc:picChg chg="mod">
          <ac:chgData name="Prabhjot Singh" userId="a695ec22ab1f4445" providerId="Windows Live" clId="Web-{4E6278A0-5571-4926-840D-89828960E256}" dt="2024-10-20T15:27:55.033" v="385" actId="1076"/>
          <ac:picMkLst>
            <pc:docMk/>
            <pc:sldMk cId="82470499" sldId="1824"/>
            <ac:picMk id="4" creationId="{942FFB6C-0F15-3A0D-F59A-59A8DB1FCC04}"/>
          </ac:picMkLst>
        </pc:picChg>
      </pc:sldChg>
      <pc:sldChg chg="modSp">
        <pc:chgData name="Prabhjot Singh" userId="a695ec22ab1f4445" providerId="Windows Live" clId="Web-{4E6278A0-5571-4926-840D-89828960E256}" dt="2024-10-20T15:31:55.181" v="433" actId="20577"/>
        <pc:sldMkLst>
          <pc:docMk/>
          <pc:sldMk cId="4229262125" sldId="1825"/>
        </pc:sldMkLst>
        <pc:spChg chg="mod">
          <ac:chgData name="Prabhjot Singh" userId="a695ec22ab1f4445" providerId="Windows Live" clId="Web-{4E6278A0-5571-4926-840D-89828960E256}" dt="2024-10-20T15:31:55.181" v="433" actId="20577"/>
          <ac:spMkLst>
            <pc:docMk/>
            <pc:sldMk cId="4229262125" sldId="1825"/>
            <ac:spMk id="2" creationId="{C7E7E7FF-0623-288B-4CF6-04A680383B50}"/>
          </ac:spMkLst>
        </pc:spChg>
        <pc:spChg chg="mod">
          <ac:chgData name="Prabhjot Singh" userId="a695ec22ab1f4445" providerId="Windows Live" clId="Web-{4E6278A0-5571-4926-840D-89828960E256}" dt="2024-10-20T15:30:06.709" v="412" actId="20577"/>
          <ac:spMkLst>
            <pc:docMk/>
            <pc:sldMk cId="4229262125" sldId="1825"/>
            <ac:spMk id="3" creationId="{9E80F4A1-D6CB-B6E4-ED77-EC24B40C298E}"/>
          </ac:spMkLst>
        </pc:spChg>
        <pc:picChg chg="mod">
          <ac:chgData name="Prabhjot Singh" userId="a695ec22ab1f4445" providerId="Windows Live" clId="Web-{4E6278A0-5571-4926-840D-89828960E256}" dt="2024-10-20T15:30:34.335" v="417" actId="14100"/>
          <ac:picMkLst>
            <pc:docMk/>
            <pc:sldMk cId="4229262125" sldId="1825"/>
            <ac:picMk id="5" creationId="{F47CE3E2-A213-E1C5-447F-E45BBC4785B3}"/>
          </ac:picMkLst>
        </pc:picChg>
      </pc:sldChg>
      <pc:sldChg chg="modSp">
        <pc:chgData name="Prabhjot Singh" userId="a695ec22ab1f4445" providerId="Windows Live" clId="Web-{4E6278A0-5571-4926-840D-89828960E256}" dt="2024-10-20T15:32:55.152" v="445" actId="14100"/>
        <pc:sldMkLst>
          <pc:docMk/>
          <pc:sldMk cId="3676663497" sldId="1826"/>
        </pc:sldMkLst>
        <pc:spChg chg="mod">
          <ac:chgData name="Prabhjot Singh" userId="a695ec22ab1f4445" providerId="Windows Live" clId="Web-{4E6278A0-5571-4926-840D-89828960E256}" dt="2024-10-20T15:32:55.152" v="445" actId="14100"/>
          <ac:spMkLst>
            <pc:docMk/>
            <pc:sldMk cId="3676663497" sldId="1826"/>
            <ac:spMk id="2" creationId="{F398D96F-83ED-2C73-7CB0-5042B6D92634}"/>
          </ac:spMkLst>
        </pc:spChg>
        <pc:spChg chg="mod">
          <ac:chgData name="Prabhjot Singh" userId="a695ec22ab1f4445" providerId="Windows Live" clId="Web-{4E6278A0-5571-4926-840D-89828960E256}" dt="2024-10-20T15:32:02.760" v="434" actId="20577"/>
          <ac:spMkLst>
            <pc:docMk/>
            <pc:sldMk cId="3676663497" sldId="1826"/>
            <ac:spMk id="3" creationId="{FF70A6D3-74E2-EF6C-B4C2-FEC9BA8FA3A4}"/>
          </ac:spMkLst>
        </pc:spChg>
        <pc:picChg chg="mod">
          <ac:chgData name="Prabhjot Singh" userId="a695ec22ab1f4445" providerId="Windows Live" clId="Web-{4E6278A0-5571-4926-840D-89828960E256}" dt="2024-10-20T15:32:46.761" v="443" actId="14100"/>
          <ac:picMkLst>
            <pc:docMk/>
            <pc:sldMk cId="3676663497" sldId="1826"/>
            <ac:picMk id="4" creationId="{AEC9B152-B48B-40F7-6F79-280C4B496FBA}"/>
          </ac:picMkLst>
        </pc:picChg>
      </pc:sldChg>
    </pc:docChg>
  </pc:docChgLst>
  <pc:docChgLst>
    <pc:chgData name="nirajthakurxyz0933@outlook.com" userId="5de401e978417caa" providerId="Windows Live" clId="Web-{3001E98C-3F11-CC5C-30F5-D2DB5A415AC4}"/>
    <pc:docChg chg="modSld">
      <pc:chgData name="nirajthakurxyz0933@outlook.com" userId="5de401e978417caa" providerId="Windows Live" clId="Web-{3001E98C-3F11-CC5C-30F5-D2DB5A415AC4}" dt="2024-09-19T14:23:35.630" v="15" actId="20577"/>
      <pc:docMkLst>
        <pc:docMk/>
      </pc:docMkLst>
      <pc:sldChg chg="delSp modSp">
        <pc:chgData name="nirajthakurxyz0933@outlook.com" userId="5de401e978417caa" providerId="Windows Live" clId="Web-{3001E98C-3F11-CC5C-30F5-D2DB5A415AC4}" dt="2024-09-19T14:23:35.630" v="15" actId="20577"/>
        <pc:sldMkLst>
          <pc:docMk/>
          <pc:sldMk cId="402586663" sldId="1429"/>
        </pc:sldMkLst>
      </pc:sldChg>
    </pc:docChg>
  </pc:docChgLst>
  <pc:docChgLst>
    <pc:chgData name="nirajthakurxyz0933@outlook.com" userId="5de401e978417caa" providerId="Windows Live" clId="Web-{17551A2E-5984-7BEB-499E-664C16F0C0CD}"/>
    <pc:docChg chg="addSld delSld modSld sldOrd modSection">
      <pc:chgData name="nirajthakurxyz0933@outlook.com" userId="5de401e978417caa" providerId="Windows Live" clId="Web-{17551A2E-5984-7BEB-499E-664C16F0C0CD}" dt="2024-09-27T18:16:47.029" v="263"/>
      <pc:docMkLst>
        <pc:docMk/>
      </pc:docMkLst>
      <pc:sldChg chg="modSp">
        <pc:chgData name="nirajthakurxyz0933@outlook.com" userId="5de401e978417caa" providerId="Windows Live" clId="Web-{17551A2E-5984-7BEB-499E-664C16F0C0CD}" dt="2024-09-27T17:47:17.450" v="2"/>
        <pc:sldMkLst>
          <pc:docMk/>
          <pc:sldMk cId="2367469242" sldId="1867"/>
        </pc:sldMkLst>
      </pc:sldChg>
      <pc:sldChg chg="addSp delSp modSp">
        <pc:chgData name="nirajthakurxyz0933@outlook.com" userId="5de401e978417caa" providerId="Windows Live" clId="Web-{17551A2E-5984-7BEB-499E-664C16F0C0CD}" dt="2024-09-27T18:01:11.461" v="139" actId="20577"/>
        <pc:sldMkLst>
          <pc:docMk/>
          <pc:sldMk cId="3937045748" sldId="1878"/>
        </pc:sldMkLst>
      </pc:sldChg>
      <pc:sldChg chg="add del replId">
        <pc:chgData name="nirajthakurxyz0933@outlook.com" userId="5de401e978417caa" providerId="Windows Live" clId="Web-{17551A2E-5984-7BEB-499E-664C16F0C0CD}" dt="2024-09-27T18:16:35.826" v="262"/>
        <pc:sldMkLst>
          <pc:docMk/>
          <pc:sldMk cId="833419389" sldId="1879"/>
        </pc:sldMkLst>
      </pc:sldChg>
      <pc:sldChg chg="del">
        <pc:chgData name="nirajthakurxyz0933@outlook.com" userId="5de401e978417caa" providerId="Windows Live" clId="Web-{17551A2E-5984-7BEB-499E-664C16F0C0CD}" dt="2024-09-27T18:01:39.008" v="140"/>
        <pc:sldMkLst>
          <pc:docMk/>
          <pc:sldMk cId="898125451" sldId="1879"/>
        </pc:sldMkLst>
      </pc:sldChg>
      <pc:sldChg chg="add ord replId">
        <pc:chgData name="nirajthakurxyz0933@outlook.com" userId="5de401e978417caa" providerId="Windows Live" clId="Web-{17551A2E-5984-7BEB-499E-664C16F0C0CD}" dt="2024-09-27T18:16:47.029" v="263"/>
        <pc:sldMkLst>
          <pc:docMk/>
          <pc:sldMk cId="1530901664" sldId="1880"/>
        </pc:sldMkLst>
      </pc:sldChg>
      <pc:sldChg chg="del">
        <pc:chgData name="nirajthakurxyz0933@outlook.com" userId="5de401e978417caa" providerId="Windows Live" clId="Web-{17551A2E-5984-7BEB-499E-664C16F0C0CD}" dt="2024-09-27T18:01:39.868" v="142"/>
        <pc:sldMkLst>
          <pc:docMk/>
          <pc:sldMk cId="3169825475" sldId="1880"/>
        </pc:sldMkLst>
      </pc:sldChg>
      <pc:sldChg chg="modSp add replId">
        <pc:chgData name="nirajthakurxyz0933@outlook.com" userId="5de401e978417caa" providerId="Windows Live" clId="Web-{17551A2E-5984-7BEB-499E-664C16F0C0CD}" dt="2024-09-27T18:16:21.701" v="261" actId="20577"/>
        <pc:sldMkLst>
          <pc:docMk/>
          <pc:sldMk cId="2235262831" sldId="1881"/>
        </pc:sldMkLst>
      </pc:sldChg>
      <pc:sldChg chg="del">
        <pc:chgData name="nirajthakurxyz0933@outlook.com" userId="5de401e978417caa" providerId="Windows Live" clId="Web-{17551A2E-5984-7BEB-499E-664C16F0C0CD}" dt="2024-09-27T18:01:39.024" v="141"/>
        <pc:sldMkLst>
          <pc:docMk/>
          <pc:sldMk cId="3502298375" sldId="1881"/>
        </pc:sldMkLst>
      </pc:sldChg>
    </pc:docChg>
  </pc:docChgLst>
  <pc:docChgLst>
    <pc:chgData name="nirajthakurxyz0933@outlook.com" userId="5de401e978417caa" providerId="Windows Live" clId="Web-{96275ED9-A58C-C645-AC77-8FC4AED8B931}"/>
    <pc:docChg chg="addSld delSld modSld modSection">
      <pc:chgData name="nirajthakurxyz0933@outlook.com" userId="5de401e978417caa" providerId="Windows Live" clId="Web-{96275ED9-A58C-C645-AC77-8FC4AED8B931}" dt="2024-09-19T17:17:17.912" v="313" actId="1076"/>
      <pc:docMkLst>
        <pc:docMk/>
      </pc:docMkLst>
      <pc:sldChg chg="addSp delSp modSp">
        <pc:chgData name="nirajthakurxyz0933@outlook.com" userId="5de401e978417caa" providerId="Windows Live" clId="Web-{96275ED9-A58C-C645-AC77-8FC4AED8B931}" dt="2024-09-19T16:58:42.699" v="175" actId="1076"/>
        <pc:sldMkLst>
          <pc:docMk/>
          <pc:sldMk cId="3110419362" sldId="1499"/>
        </pc:sldMkLst>
      </pc:sldChg>
      <pc:sldChg chg="delSp del">
        <pc:chgData name="nirajthakurxyz0933@outlook.com" userId="5de401e978417caa" providerId="Windows Live" clId="Web-{96275ED9-A58C-C645-AC77-8FC4AED8B931}" dt="2024-09-19T16:59:06.185" v="176"/>
        <pc:sldMkLst>
          <pc:docMk/>
          <pc:sldMk cId="365304326" sldId="1500"/>
        </pc:sldMkLst>
      </pc:sldChg>
      <pc:sldChg chg="delSp del">
        <pc:chgData name="nirajthakurxyz0933@outlook.com" userId="5de401e978417caa" providerId="Windows Live" clId="Web-{96275ED9-A58C-C645-AC77-8FC4AED8B931}" dt="2024-09-19T16:59:10.029" v="177"/>
        <pc:sldMkLst>
          <pc:docMk/>
          <pc:sldMk cId="4017281466" sldId="1501"/>
        </pc:sldMkLst>
      </pc:sldChg>
      <pc:sldChg chg="delSp del">
        <pc:chgData name="nirajthakurxyz0933@outlook.com" userId="5de401e978417caa" providerId="Windows Live" clId="Web-{96275ED9-A58C-C645-AC77-8FC4AED8B931}" dt="2024-09-19T17:15:36.283" v="279"/>
        <pc:sldMkLst>
          <pc:docMk/>
          <pc:sldMk cId="1145876962" sldId="1504"/>
        </pc:sldMkLst>
      </pc:sldChg>
      <pc:sldChg chg="del">
        <pc:chgData name="nirajthakurxyz0933@outlook.com" userId="5de401e978417caa" providerId="Windows Live" clId="Web-{96275ED9-A58C-C645-AC77-8FC4AED8B931}" dt="2024-09-19T17:12:10.432" v="239"/>
        <pc:sldMkLst>
          <pc:docMk/>
          <pc:sldMk cId="4203100223" sldId="1547"/>
        </pc:sldMkLst>
      </pc:sldChg>
      <pc:sldChg chg="del">
        <pc:chgData name="nirajthakurxyz0933@outlook.com" userId="5de401e978417caa" providerId="Windows Live" clId="Web-{96275ED9-A58C-C645-AC77-8FC4AED8B931}" dt="2024-09-19T17:12:13.057" v="240"/>
        <pc:sldMkLst>
          <pc:docMk/>
          <pc:sldMk cId="4020527284" sldId="1548"/>
        </pc:sldMkLst>
      </pc:sldChg>
      <pc:sldChg chg="addSp modSp">
        <pc:chgData name="nirajthakurxyz0933@outlook.com" userId="5de401e978417caa" providerId="Windows Live" clId="Web-{96275ED9-A58C-C645-AC77-8FC4AED8B931}" dt="2024-09-19T16:49:06.554" v="51" actId="20577"/>
        <pc:sldMkLst>
          <pc:docMk/>
          <pc:sldMk cId="2555588670" sldId="1737"/>
        </pc:sldMkLst>
      </pc:sldChg>
      <pc:sldChg chg="modSp">
        <pc:chgData name="nirajthakurxyz0933@outlook.com" userId="5de401e978417caa" providerId="Windows Live" clId="Web-{96275ED9-A58C-C645-AC77-8FC4AED8B931}" dt="2024-09-19T17:12:59.246" v="241"/>
        <pc:sldMkLst>
          <pc:docMk/>
          <pc:sldMk cId="1423757942" sldId="1753"/>
        </pc:sldMkLst>
      </pc:sldChg>
      <pc:sldChg chg="addSp delSp modSp add replId">
        <pc:chgData name="nirajthakurxyz0933@outlook.com" userId="5de401e978417caa" providerId="Windows Live" clId="Web-{96275ED9-A58C-C645-AC77-8FC4AED8B931}" dt="2024-09-19T17:17:17.912" v="313" actId="1076"/>
        <pc:sldMkLst>
          <pc:docMk/>
          <pc:sldMk cId="1222477472" sldId="1754"/>
        </pc:sldMkLst>
      </pc:sldChg>
    </pc:docChg>
  </pc:docChgLst>
  <pc:docChgLst>
    <pc:chgData name="nirajthakurxyz0933@outlook.com" userId="5de401e978417caa" providerId="Windows Live" clId="Web-{D2A90CA9-4D59-0E00-6D5A-352EADE231AC}"/>
    <pc:docChg chg="modSld">
      <pc:chgData name="nirajthakurxyz0933@outlook.com" userId="5de401e978417caa" providerId="Windows Live" clId="Web-{D2A90CA9-4D59-0E00-6D5A-352EADE231AC}" dt="2024-09-26T15:46:27.211" v="20" actId="20577"/>
      <pc:docMkLst>
        <pc:docMk/>
      </pc:docMkLst>
      <pc:sldChg chg="modSp">
        <pc:chgData name="nirajthakurxyz0933@outlook.com" userId="5de401e978417caa" providerId="Windows Live" clId="Web-{D2A90CA9-4D59-0E00-6D5A-352EADE231AC}" dt="2024-09-26T15:32:01.251" v="7" actId="14100"/>
        <pc:sldMkLst>
          <pc:docMk/>
          <pc:sldMk cId="3110419362" sldId="1499"/>
        </pc:sldMkLst>
      </pc:sldChg>
      <pc:sldChg chg="modSp">
        <pc:chgData name="nirajthakurxyz0933@outlook.com" userId="5de401e978417caa" providerId="Windows Live" clId="Web-{D2A90CA9-4D59-0E00-6D5A-352EADE231AC}" dt="2024-09-26T15:46:27.211" v="20" actId="20577"/>
        <pc:sldMkLst>
          <pc:docMk/>
          <pc:sldMk cId="1521639591" sldId="1555"/>
        </pc:sldMkLst>
      </pc:sldChg>
      <pc:sldChg chg="modSp">
        <pc:chgData name="nirajthakurxyz0933@outlook.com" userId="5de401e978417caa" providerId="Windows Live" clId="Web-{D2A90CA9-4D59-0E00-6D5A-352EADE231AC}" dt="2024-09-26T15:30:15.842" v="3" actId="20577"/>
        <pc:sldMkLst>
          <pc:docMk/>
          <pc:sldMk cId="2555588670" sldId="1737"/>
        </pc:sldMkLst>
      </pc:sldChg>
    </pc:docChg>
  </pc:docChgLst>
  <pc:docChgLst>
    <pc:chgData name="nirajthakurxyz0933@outlook.com" userId="5de401e978417caa" providerId="Windows Live" clId="Web-{CB4034C6-8123-EE05-1EB1-5AA7A3C7A4B4}"/>
    <pc:docChg chg="delSld modSld modSection">
      <pc:chgData name="nirajthakurxyz0933@outlook.com" userId="5de401e978417caa" providerId="Windows Live" clId="Web-{CB4034C6-8123-EE05-1EB1-5AA7A3C7A4B4}" dt="2024-09-20T08:00:45.886" v="127" actId="1076"/>
      <pc:docMkLst>
        <pc:docMk/>
      </pc:docMkLst>
      <pc:sldChg chg="addSp delSp modSp">
        <pc:chgData name="nirajthakurxyz0933@outlook.com" userId="5de401e978417caa" providerId="Windows Live" clId="Web-{CB4034C6-8123-EE05-1EB1-5AA7A3C7A4B4}" dt="2024-09-20T08:00:45.886" v="127" actId="1076"/>
        <pc:sldMkLst>
          <pc:docMk/>
          <pc:sldMk cId="436890563" sldId="1729"/>
        </pc:sldMkLst>
      </pc:sldChg>
      <pc:sldChg chg="modSp">
        <pc:chgData name="nirajthakurxyz0933@outlook.com" userId="5de401e978417caa" providerId="Windows Live" clId="Web-{CB4034C6-8123-EE05-1EB1-5AA7A3C7A4B4}" dt="2024-09-20T07:42:34.870" v="42"/>
        <pc:sldMkLst>
          <pc:docMk/>
          <pc:sldMk cId="3097910371" sldId="1733"/>
        </pc:sldMkLst>
      </pc:sldChg>
      <pc:sldChg chg="modSp del">
        <pc:chgData name="nirajthakurxyz0933@outlook.com" userId="5de401e978417caa" providerId="Windows Live" clId="Web-{CB4034C6-8123-EE05-1EB1-5AA7A3C7A4B4}" dt="2024-09-20T07:42:16.182" v="40"/>
        <pc:sldMkLst>
          <pc:docMk/>
          <pc:sldMk cId="2310159299" sldId="1760"/>
        </pc:sldMkLst>
      </pc:sldChg>
      <pc:sldChg chg="del">
        <pc:chgData name="nirajthakurxyz0933@outlook.com" userId="5de401e978417caa" providerId="Windows Live" clId="Web-{CB4034C6-8123-EE05-1EB1-5AA7A3C7A4B4}" dt="2024-09-20T07:41:06.772" v="39"/>
        <pc:sldMkLst>
          <pc:docMk/>
          <pc:sldMk cId="2128752210" sldId="1761"/>
        </pc:sldMkLst>
      </pc:sldChg>
    </pc:docChg>
  </pc:docChgLst>
  <pc:docChgLst>
    <pc:chgData name="Arpit Sehgal" userId="f004882aa4667115" providerId="Windows Live" clId="Web-{948D49FC-3411-4B68-8C50-47AB118F907A}"/>
    <pc:docChg chg="modSld">
      <pc:chgData name="Arpit Sehgal" userId="f004882aa4667115" providerId="Windows Live" clId="Web-{948D49FC-3411-4B68-8C50-47AB118F907A}" dt="2024-10-21T10:53:44.512" v="43" actId="14100"/>
      <pc:docMkLst>
        <pc:docMk/>
      </pc:docMkLst>
      <pc:sldChg chg="modSp">
        <pc:chgData name="Arpit Sehgal" userId="f004882aa4667115" providerId="Windows Live" clId="Web-{948D49FC-3411-4B68-8C50-47AB118F907A}" dt="2024-10-21T10:53:44.512" v="43" actId="14100"/>
        <pc:sldMkLst>
          <pc:docMk/>
          <pc:sldMk cId="1448905091" sldId="1756"/>
        </pc:sldMkLst>
        <pc:spChg chg="mod">
          <ac:chgData name="Arpit Sehgal" userId="f004882aa4667115" providerId="Windows Live" clId="Web-{948D49FC-3411-4B68-8C50-47AB118F907A}" dt="2024-10-21T10:53:44.512" v="43" actId="14100"/>
          <ac:spMkLst>
            <pc:docMk/>
            <pc:sldMk cId="1448905091" sldId="1756"/>
            <ac:spMk id="2" creationId="{566CF642-B155-3EAA-0E23-97793C0E3936}"/>
          </ac:spMkLst>
        </pc:spChg>
      </pc:sldChg>
      <pc:sldChg chg="modSp">
        <pc:chgData name="Arpit Sehgal" userId="f004882aa4667115" providerId="Windows Live" clId="Web-{948D49FC-3411-4B68-8C50-47AB118F907A}" dt="2024-10-21T10:34:11.658" v="42" actId="20577"/>
        <pc:sldMkLst>
          <pc:docMk/>
          <pc:sldMk cId="1911865298" sldId="1759"/>
        </pc:sldMkLst>
        <pc:spChg chg="mod">
          <ac:chgData name="Arpit Sehgal" userId="f004882aa4667115" providerId="Windows Live" clId="Web-{948D49FC-3411-4B68-8C50-47AB118F907A}" dt="2024-10-21T10:34:11.658" v="42" actId="20577"/>
          <ac:spMkLst>
            <pc:docMk/>
            <pc:sldMk cId="1911865298" sldId="1759"/>
            <ac:spMk id="2" creationId="{5FF5A458-141D-2F81-BFC3-C50FA3FAB848}"/>
          </ac:spMkLst>
        </pc:spChg>
      </pc:sldChg>
    </pc:docChg>
  </pc:docChgLst>
  <pc:docChgLst>
    <pc:chgData name="nirajthakurxyz0933@outlook.com" userId="5de401e978417caa" providerId="Windows Live" clId="Web-{6FCBDD81-2B49-44BE-C17B-8491A4828908}"/>
    <pc:docChg chg="modSld">
      <pc:chgData name="nirajthakurxyz0933@outlook.com" userId="5de401e978417caa" providerId="Windows Live" clId="Web-{6FCBDD81-2B49-44BE-C17B-8491A4828908}" dt="2024-09-22T18:40:08.459" v="19" actId="20577"/>
      <pc:docMkLst>
        <pc:docMk/>
      </pc:docMkLst>
      <pc:sldChg chg="modSp">
        <pc:chgData name="nirajthakurxyz0933@outlook.com" userId="5de401e978417caa" providerId="Windows Live" clId="Web-{6FCBDD81-2B49-44BE-C17B-8491A4828908}" dt="2024-09-22T18:36:13.162" v="15" actId="20577"/>
        <pc:sldMkLst>
          <pc:docMk/>
          <pc:sldMk cId="1824063773" sldId="1463"/>
        </pc:sldMkLst>
      </pc:sldChg>
      <pc:sldChg chg="modSp">
        <pc:chgData name="nirajthakurxyz0933@outlook.com" userId="5de401e978417caa" providerId="Windows Live" clId="Web-{6FCBDD81-2B49-44BE-C17B-8491A4828908}" dt="2024-09-22T18:40:08.459" v="19" actId="20577"/>
        <pc:sldMkLst>
          <pc:docMk/>
          <pc:sldMk cId="510744924" sldId="1584"/>
        </pc:sldMkLst>
      </pc:sldChg>
    </pc:docChg>
  </pc:docChgLst>
  <pc:docChgLst>
    <pc:chgData clId="Web-{6213BBCC-A4CB-4571-B2E3-1D1383AB981D}"/>
    <pc:docChg chg="modSld">
      <pc:chgData name="" userId="" providerId="" clId="Web-{6213BBCC-A4CB-4571-B2E3-1D1383AB981D}" dt="2024-09-23T06:52:47.367" v="2" actId="20577"/>
      <pc:docMkLst>
        <pc:docMk/>
      </pc:docMkLst>
      <pc:sldChg chg="modSp">
        <pc:chgData name="" userId="" providerId="" clId="Web-{6213BBCC-A4CB-4571-B2E3-1D1383AB981D}" dt="2024-09-23T06:52:47.367" v="2" actId="20577"/>
        <pc:sldMkLst>
          <pc:docMk/>
          <pc:sldMk cId="1323107068" sldId="1792"/>
        </pc:sldMkLst>
      </pc:sldChg>
    </pc:docChg>
  </pc:docChgLst>
  <pc:docChgLst>
    <pc:chgData name="nirajthakurxyz0933@outlook.com" userId="5de401e978417caa" providerId="Windows Live" clId="Web-{A60A6659-1726-CD8F-ABD5-A2AC4385FCF2}"/>
    <pc:docChg chg="addSld delSld modSld modSection">
      <pc:chgData name="nirajthakurxyz0933@outlook.com" userId="5de401e978417caa" providerId="Windows Live" clId="Web-{A60A6659-1726-CD8F-ABD5-A2AC4385FCF2}" dt="2024-09-19T06:55:40.866" v="351" actId="20577"/>
      <pc:docMkLst>
        <pc:docMk/>
      </pc:docMkLst>
      <pc:sldChg chg="addSp modSp">
        <pc:chgData name="nirajthakurxyz0933@outlook.com" userId="5de401e978417caa" providerId="Windows Live" clId="Web-{A60A6659-1726-CD8F-ABD5-A2AC4385FCF2}" dt="2024-09-19T06:55:40.866" v="351" actId="20577"/>
        <pc:sldMkLst>
          <pc:docMk/>
          <pc:sldMk cId="402586663" sldId="1429"/>
        </pc:sldMkLst>
      </pc:sldChg>
      <pc:sldChg chg="del">
        <pc:chgData name="nirajthakurxyz0933@outlook.com" userId="5de401e978417caa" providerId="Windows Live" clId="Web-{A60A6659-1726-CD8F-ABD5-A2AC4385FCF2}" dt="2024-09-19T06:51:32.097" v="306"/>
        <pc:sldMkLst>
          <pc:docMk/>
          <pc:sldMk cId="301441425" sldId="1461"/>
        </pc:sldMkLst>
      </pc:sldChg>
      <pc:sldChg chg="del">
        <pc:chgData name="nirajthakurxyz0933@outlook.com" userId="5de401e978417caa" providerId="Windows Live" clId="Web-{A60A6659-1726-CD8F-ABD5-A2AC4385FCF2}" dt="2024-09-19T06:51:29.878" v="305"/>
        <pc:sldMkLst>
          <pc:docMk/>
          <pc:sldMk cId="4089727758" sldId="1462"/>
        </pc:sldMkLst>
      </pc:sldChg>
      <pc:sldChg chg="addSp delSp modSp add replId">
        <pc:chgData name="nirajthakurxyz0933@outlook.com" userId="5de401e978417caa" providerId="Windows Live" clId="Web-{A60A6659-1726-CD8F-ABD5-A2AC4385FCF2}" dt="2024-09-19T06:43:35.199" v="242" actId="20577"/>
        <pc:sldMkLst>
          <pc:docMk/>
          <pc:sldMk cId="436890563" sldId="1729"/>
        </pc:sldMkLst>
      </pc:sldChg>
      <pc:sldChg chg="new del">
        <pc:chgData name="nirajthakurxyz0933@outlook.com" userId="5de401e978417caa" providerId="Windows Live" clId="Web-{A60A6659-1726-CD8F-ABD5-A2AC4385FCF2}" dt="2024-09-19T05:55:24.154" v="1"/>
        <pc:sldMkLst>
          <pc:docMk/>
          <pc:sldMk cId="3661567924" sldId="1729"/>
        </pc:sldMkLst>
      </pc:sldChg>
      <pc:sldChg chg="addSp delSp modSp add replId">
        <pc:chgData name="nirajthakurxyz0933@outlook.com" userId="5de401e978417caa" providerId="Windows Live" clId="Web-{A60A6659-1726-CD8F-ABD5-A2AC4385FCF2}" dt="2024-09-19T06:53:24.802" v="331" actId="20577"/>
        <pc:sldMkLst>
          <pc:docMk/>
          <pc:sldMk cId="1988143591" sldId="1731"/>
        </pc:sldMkLst>
      </pc:sldChg>
      <pc:sldChg chg="modSp add replId">
        <pc:chgData name="nirajthakurxyz0933@outlook.com" userId="5de401e978417caa" providerId="Windows Live" clId="Web-{A60A6659-1726-CD8F-ABD5-A2AC4385FCF2}" dt="2024-09-19T06:51:23.737" v="304" actId="14100"/>
        <pc:sldMkLst>
          <pc:docMk/>
          <pc:sldMk cId="1288202296" sldId="1732"/>
        </pc:sldMkLst>
      </pc:sldChg>
      <pc:sldChg chg="add replId">
        <pc:chgData name="nirajthakurxyz0933@outlook.com" userId="5de401e978417caa" providerId="Windows Live" clId="Web-{A60A6659-1726-CD8F-ABD5-A2AC4385FCF2}" dt="2024-09-19T06:51:41.488" v="307"/>
        <pc:sldMkLst>
          <pc:docMk/>
          <pc:sldMk cId="3097910371" sldId="1733"/>
        </pc:sldMkLst>
      </pc:sldChg>
    </pc:docChg>
  </pc:docChgLst>
  <pc:docChgLst>
    <pc:chgData name="Insha Ahmed" userId="e66d2f0dd335ece8" providerId="Windows Live" clId="Web-{20B813CB-5C23-4FD1-A578-36445D006B5A}"/>
    <pc:docChg chg="addSld delSld modSld modSection">
      <pc:chgData name="Insha Ahmed" userId="e66d2f0dd335ece8" providerId="Windows Live" clId="Web-{20B813CB-5C23-4FD1-A578-36445D006B5A}" dt="2024-09-12T08:50:20.285" v="416" actId="20577"/>
      <pc:docMkLst>
        <pc:docMk/>
      </pc:docMkLst>
      <pc:sldChg chg="modSp">
        <pc:chgData name="Insha Ahmed" userId="e66d2f0dd335ece8" providerId="Windows Live" clId="Web-{20B813CB-5C23-4FD1-A578-36445D006B5A}" dt="2024-09-12T04:49:03.132" v="103" actId="20577"/>
        <pc:sldMkLst>
          <pc:docMk/>
          <pc:sldMk cId="189816720" sldId="1455"/>
        </pc:sldMkLst>
      </pc:sldChg>
      <pc:sldChg chg="addSp modSp">
        <pc:chgData name="Insha Ahmed" userId="e66d2f0dd335ece8" providerId="Windows Live" clId="Web-{20B813CB-5C23-4FD1-A578-36445D006B5A}" dt="2024-09-12T01:24:39.327" v="28" actId="20577"/>
        <pc:sldMkLst>
          <pc:docMk/>
          <pc:sldMk cId="3385568503" sldId="1613"/>
        </pc:sldMkLst>
      </pc:sldChg>
      <pc:sldChg chg="addSp delSp modSp">
        <pc:chgData name="Insha Ahmed" userId="e66d2f0dd335ece8" providerId="Windows Live" clId="Web-{20B813CB-5C23-4FD1-A578-36445D006B5A}" dt="2024-09-12T06:54:52.842" v="175" actId="20577"/>
        <pc:sldMkLst>
          <pc:docMk/>
          <pc:sldMk cId="3362247720" sldId="1614"/>
        </pc:sldMkLst>
      </pc:sldChg>
      <pc:sldChg chg="modSp add replId">
        <pc:chgData name="Insha Ahmed" userId="e66d2f0dd335ece8" providerId="Windows Live" clId="Web-{20B813CB-5C23-4FD1-A578-36445D006B5A}" dt="2024-09-12T01:55:12.382" v="62" actId="14100"/>
        <pc:sldMkLst>
          <pc:docMk/>
          <pc:sldMk cId="1030805443" sldId="1650"/>
        </pc:sldMkLst>
      </pc:sldChg>
      <pc:sldChg chg="modSp add replId">
        <pc:chgData name="Insha Ahmed" userId="e66d2f0dd335ece8" providerId="Windows Live" clId="Web-{20B813CB-5C23-4FD1-A578-36445D006B5A}" dt="2024-09-12T04:46:11.053" v="87" actId="20577"/>
        <pc:sldMkLst>
          <pc:docMk/>
          <pc:sldMk cId="2111381826" sldId="1651"/>
        </pc:sldMkLst>
      </pc:sldChg>
      <pc:sldChg chg="modSp add replId">
        <pc:chgData name="Insha Ahmed" userId="e66d2f0dd335ece8" providerId="Windows Live" clId="Web-{20B813CB-5C23-4FD1-A578-36445D006B5A}" dt="2024-09-12T04:48:06.898" v="100" actId="20577"/>
        <pc:sldMkLst>
          <pc:docMk/>
          <pc:sldMk cId="1707436134" sldId="1655"/>
        </pc:sldMkLst>
      </pc:sldChg>
      <pc:sldChg chg="add del replId">
        <pc:chgData name="Insha Ahmed" userId="e66d2f0dd335ece8" providerId="Windows Live" clId="Web-{20B813CB-5C23-4FD1-A578-36445D006B5A}" dt="2024-09-12T06:55:09.264" v="178"/>
        <pc:sldMkLst>
          <pc:docMk/>
          <pc:sldMk cId="366670450" sldId="1664"/>
        </pc:sldMkLst>
      </pc:sldChg>
      <pc:sldChg chg="add del replId">
        <pc:chgData name="Insha Ahmed" userId="e66d2f0dd335ece8" providerId="Windows Live" clId="Web-{20B813CB-5C23-4FD1-A578-36445D006B5A}" dt="2024-09-12T07:02:54.452" v="241"/>
        <pc:sldMkLst>
          <pc:docMk/>
          <pc:sldMk cId="2734829908" sldId="1665"/>
        </pc:sldMkLst>
      </pc:sldChg>
      <pc:sldChg chg="addSp delSp modSp add replId">
        <pc:chgData name="Insha Ahmed" userId="e66d2f0dd335ece8" providerId="Windows Live" clId="Web-{20B813CB-5C23-4FD1-A578-36445D006B5A}" dt="2024-09-12T08:47:49.562" v="404" actId="20577"/>
        <pc:sldMkLst>
          <pc:docMk/>
          <pc:sldMk cId="1890004088" sldId="1666"/>
        </pc:sldMkLst>
      </pc:sldChg>
      <pc:sldChg chg="add del replId">
        <pc:chgData name="Insha Ahmed" userId="e66d2f0dd335ece8" providerId="Windows Live" clId="Web-{20B813CB-5C23-4FD1-A578-36445D006B5A}" dt="2024-09-12T06:55:00.686" v="176"/>
        <pc:sldMkLst>
          <pc:docMk/>
          <pc:sldMk cId="3511640561" sldId="1666"/>
        </pc:sldMkLst>
      </pc:sldChg>
      <pc:sldChg chg="modSp add replId">
        <pc:chgData name="Insha Ahmed" userId="e66d2f0dd335ece8" providerId="Windows Live" clId="Web-{20B813CB-5C23-4FD1-A578-36445D006B5A}" dt="2024-09-12T08:48:53.642" v="410" actId="14100"/>
        <pc:sldMkLst>
          <pc:docMk/>
          <pc:sldMk cId="256621887" sldId="1667"/>
        </pc:sldMkLst>
      </pc:sldChg>
      <pc:sldChg chg="add del replId">
        <pc:chgData name="Insha Ahmed" userId="e66d2f0dd335ece8" providerId="Windows Live" clId="Web-{20B813CB-5C23-4FD1-A578-36445D006B5A}" dt="2024-09-12T06:55:05.092" v="177"/>
        <pc:sldMkLst>
          <pc:docMk/>
          <pc:sldMk cId="2602569039" sldId="1667"/>
        </pc:sldMkLst>
      </pc:sldChg>
      <pc:sldChg chg="modSp add replId">
        <pc:chgData name="Insha Ahmed" userId="e66d2f0dd335ece8" providerId="Windows Live" clId="Web-{20B813CB-5C23-4FD1-A578-36445D006B5A}" dt="2024-09-12T08:43:57.212" v="385" actId="14100"/>
        <pc:sldMkLst>
          <pc:docMk/>
          <pc:sldMk cId="3655106547" sldId="1668"/>
        </pc:sldMkLst>
      </pc:sldChg>
      <pc:sldChg chg="modSp add replId">
        <pc:chgData name="Insha Ahmed" userId="e66d2f0dd335ece8" providerId="Windows Live" clId="Web-{20B813CB-5C23-4FD1-A578-36445D006B5A}" dt="2024-09-12T08:35:34.416" v="376" actId="20577"/>
        <pc:sldMkLst>
          <pc:docMk/>
          <pc:sldMk cId="3193238392" sldId="1669"/>
        </pc:sldMkLst>
      </pc:sldChg>
      <pc:sldChg chg="delSp modSp add replId">
        <pc:chgData name="Insha Ahmed" userId="e66d2f0dd335ece8" providerId="Windows Live" clId="Web-{20B813CB-5C23-4FD1-A578-36445D006B5A}" dt="2024-09-12T08:50:02.207" v="414"/>
        <pc:sldMkLst>
          <pc:docMk/>
          <pc:sldMk cId="1102452413" sldId="1670"/>
        </pc:sldMkLst>
      </pc:sldChg>
      <pc:sldChg chg="modSp add replId">
        <pc:chgData name="Insha Ahmed" userId="e66d2f0dd335ece8" providerId="Windows Live" clId="Web-{20B813CB-5C23-4FD1-A578-36445D006B5A}" dt="2024-09-12T08:50:20.285" v="416" actId="20577"/>
        <pc:sldMkLst>
          <pc:docMk/>
          <pc:sldMk cId="527187449" sldId="1671"/>
        </pc:sldMkLst>
      </pc:sldChg>
    </pc:docChg>
  </pc:docChgLst>
  <pc:docChgLst>
    <pc:chgData name="nirajthakurxyz0933@outlook.com" userId="5de401e978417caa" providerId="Windows Live" clId="Web-{E55607C7-D8C5-3DAE-734E-BEAE481CC914}"/>
    <pc:docChg chg="addSld delSld modSld sldOrd modSection">
      <pc:chgData name="nirajthakurxyz0933@outlook.com" userId="5de401e978417caa" providerId="Windows Live" clId="Web-{E55607C7-D8C5-3DAE-734E-BEAE481CC914}" dt="2024-10-01T03:31:09.749" v="126" actId="20577"/>
      <pc:docMkLst>
        <pc:docMk/>
      </pc:docMkLst>
      <pc:sldChg chg="add del">
        <pc:chgData name="nirajthakurxyz0933@outlook.com" userId="5de401e978417caa" providerId="Windows Live" clId="Web-{E55607C7-D8C5-3DAE-734E-BEAE481CC914}" dt="2024-10-01T02:47:56.061" v="1"/>
        <pc:sldMkLst>
          <pc:docMk/>
          <pc:sldMk cId="1448905091" sldId="1756"/>
        </pc:sldMkLst>
      </pc:sldChg>
      <pc:sldChg chg="addSp delSp modSp">
        <pc:chgData name="nirajthakurxyz0933@outlook.com" userId="5de401e978417caa" providerId="Windows Live" clId="Web-{E55607C7-D8C5-3DAE-734E-BEAE481CC914}" dt="2024-10-01T03:03:51.305" v="13" actId="1076"/>
        <pc:sldMkLst>
          <pc:docMk/>
          <pc:sldMk cId="3303126364" sldId="1866"/>
        </pc:sldMkLst>
      </pc:sldChg>
      <pc:sldChg chg="addSp modSp del ord">
        <pc:chgData name="nirajthakurxyz0933@outlook.com" userId="5de401e978417caa" providerId="Windows Live" clId="Web-{E55607C7-D8C5-3DAE-734E-BEAE481CC914}" dt="2024-10-01T03:29:09.338" v="106"/>
        <pc:sldMkLst>
          <pc:docMk/>
          <pc:sldMk cId="3783801638" sldId="1898"/>
        </pc:sldMkLst>
      </pc:sldChg>
      <pc:sldChg chg="addSp delSp modSp add replId">
        <pc:chgData name="nirajthakurxyz0933@outlook.com" userId="5de401e978417caa" providerId="Windows Live" clId="Web-{E55607C7-D8C5-3DAE-734E-BEAE481CC914}" dt="2024-10-01T03:31:09.749" v="126" actId="20577"/>
        <pc:sldMkLst>
          <pc:docMk/>
          <pc:sldMk cId="1155070596" sldId="1909"/>
        </pc:sldMkLst>
      </pc:sldChg>
    </pc:docChg>
  </pc:docChgLst>
  <pc:docChgLst>
    <pc:chgData name="nirajthakurxyz0933@outlook.com" userId="5de401e978417caa" providerId="Windows Live" clId="Web-{24199738-6DE7-24C6-86EB-D69FDFC6A0F2}"/>
    <pc:docChg chg="addSld modSld modSection">
      <pc:chgData name="nirajthakurxyz0933@outlook.com" userId="5de401e978417caa" providerId="Windows Live" clId="Web-{24199738-6DE7-24C6-86EB-D69FDFC6A0F2}" dt="2024-09-07T03:44:17.960" v="505" actId="1076"/>
      <pc:docMkLst>
        <pc:docMk/>
      </pc:docMkLst>
      <pc:sldChg chg="modSp">
        <pc:chgData name="nirajthakurxyz0933@outlook.com" userId="5de401e978417caa" providerId="Windows Live" clId="Web-{24199738-6DE7-24C6-86EB-D69FDFC6A0F2}" dt="2024-09-07T03:07:39.749" v="51" actId="1076"/>
        <pc:sldMkLst>
          <pc:docMk/>
          <pc:sldMk cId="365304326" sldId="1500"/>
        </pc:sldMkLst>
      </pc:sldChg>
      <pc:sldChg chg="addSp modSp">
        <pc:chgData name="nirajthakurxyz0933@outlook.com" userId="5de401e978417caa" providerId="Windows Live" clId="Web-{24199738-6DE7-24C6-86EB-D69FDFC6A0F2}" dt="2024-09-07T03:07:31.718" v="50" actId="1076"/>
        <pc:sldMkLst>
          <pc:docMk/>
          <pc:sldMk cId="4017281466" sldId="1501"/>
        </pc:sldMkLst>
      </pc:sldChg>
      <pc:sldChg chg="addSp modSp">
        <pc:chgData name="nirajthakurxyz0933@outlook.com" userId="5de401e978417caa" providerId="Windows Live" clId="Web-{24199738-6DE7-24C6-86EB-D69FDFC6A0F2}" dt="2024-09-07T03:39:36.636" v="449"/>
        <pc:sldMkLst>
          <pc:docMk/>
          <pc:sldMk cId="2049040942" sldId="1502"/>
        </pc:sldMkLst>
      </pc:sldChg>
      <pc:sldChg chg="addSp modSp">
        <pc:chgData name="nirajthakurxyz0933@outlook.com" userId="5de401e978417caa" providerId="Windows Live" clId="Web-{24199738-6DE7-24C6-86EB-D69FDFC6A0F2}" dt="2024-09-07T03:19:12.183" v="190" actId="14100"/>
        <pc:sldMkLst>
          <pc:docMk/>
          <pc:sldMk cId="1145876962" sldId="1504"/>
        </pc:sldMkLst>
      </pc:sldChg>
      <pc:sldChg chg="addSp delSp modSp add replId">
        <pc:chgData name="nirajthakurxyz0933@outlook.com" userId="5de401e978417caa" providerId="Windows Live" clId="Web-{24199738-6DE7-24C6-86EB-D69FDFC6A0F2}" dt="2024-09-07T03:41:51.063" v="480" actId="1076"/>
        <pc:sldMkLst>
          <pc:docMk/>
          <pc:sldMk cId="4203100223" sldId="1547"/>
        </pc:sldMkLst>
      </pc:sldChg>
      <pc:sldChg chg="addSp delSp modSp add replId">
        <pc:chgData name="nirajthakurxyz0933@outlook.com" userId="5de401e978417caa" providerId="Windows Live" clId="Web-{24199738-6DE7-24C6-86EB-D69FDFC6A0F2}" dt="2024-09-07T03:44:17.960" v="505" actId="1076"/>
        <pc:sldMkLst>
          <pc:docMk/>
          <pc:sldMk cId="4020527284" sldId="1548"/>
        </pc:sldMkLst>
      </pc:sldChg>
      <pc:sldChg chg="addSp delSp modSp add replId">
        <pc:chgData name="nirajthakurxyz0933@outlook.com" userId="5de401e978417caa" providerId="Windows Live" clId="Web-{24199738-6DE7-24C6-86EB-D69FDFC6A0F2}" dt="2024-09-07T03:26:35.169" v="319" actId="1076"/>
        <pc:sldMkLst>
          <pc:docMk/>
          <pc:sldMk cId="3308530847" sldId="1549"/>
        </pc:sldMkLst>
      </pc:sldChg>
      <pc:sldChg chg="addSp delSp modSp add replId">
        <pc:chgData name="nirajthakurxyz0933@outlook.com" userId="5de401e978417caa" providerId="Windows Live" clId="Web-{24199738-6DE7-24C6-86EB-D69FDFC6A0F2}" dt="2024-09-07T03:27:12.436" v="324" actId="14100"/>
        <pc:sldMkLst>
          <pc:docMk/>
          <pc:sldMk cId="3101258402" sldId="1550"/>
        </pc:sldMkLst>
      </pc:sldChg>
      <pc:sldChg chg="addSp delSp modSp add replId">
        <pc:chgData name="nirajthakurxyz0933@outlook.com" userId="5de401e978417caa" providerId="Windows Live" clId="Web-{24199738-6DE7-24C6-86EB-D69FDFC6A0F2}" dt="2024-09-07T03:35:04.376" v="428" actId="1076"/>
        <pc:sldMkLst>
          <pc:docMk/>
          <pc:sldMk cId="3827208334" sldId="1551"/>
        </pc:sldMkLst>
      </pc:sldChg>
      <pc:sldChg chg="add replId">
        <pc:chgData name="nirajthakurxyz0933@outlook.com" userId="5de401e978417caa" providerId="Windows Live" clId="Web-{24199738-6DE7-24C6-86EB-D69FDFC6A0F2}" dt="2024-09-07T03:20:30.749" v="214"/>
        <pc:sldMkLst>
          <pc:docMk/>
          <pc:sldMk cId="417818163" sldId="1552"/>
        </pc:sldMkLst>
      </pc:sldChg>
      <pc:sldChg chg="addSp modSp add replId">
        <pc:chgData name="nirajthakurxyz0933@outlook.com" userId="5de401e978417caa" providerId="Windows Live" clId="Web-{24199738-6DE7-24C6-86EB-D69FDFC6A0F2}" dt="2024-09-07T03:29:12.956" v="365" actId="14100"/>
        <pc:sldMkLst>
          <pc:docMk/>
          <pc:sldMk cId="4208036410" sldId="1553"/>
        </pc:sldMkLst>
      </pc:sldChg>
      <pc:sldChg chg="add replId">
        <pc:chgData name="nirajthakurxyz0933@outlook.com" userId="5de401e978417caa" providerId="Windows Live" clId="Web-{24199738-6DE7-24C6-86EB-D69FDFC6A0F2}" dt="2024-09-07T03:24:55.165" v="302"/>
        <pc:sldMkLst>
          <pc:docMk/>
          <pc:sldMk cId="3495787452" sldId="1554"/>
        </pc:sldMkLst>
      </pc:sldChg>
      <pc:sldChg chg="addSp modSp add replId">
        <pc:chgData name="nirajthakurxyz0933@outlook.com" userId="5de401e978417caa" providerId="Windows Live" clId="Web-{24199738-6DE7-24C6-86EB-D69FDFC6A0F2}" dt="2024-09-07T03:30:51.554" v="403" actId="14100"/>
        <pc:sldMkLst>
          <pc:docMk/>
          <pc:sldMk cId="1521639591" sldId="1555"/>
        </pc:sldMkLst>
      </pc:sldChg>
    </pc:docChg>
  </pc:docChgLst>
  <pc:docChgLst>
    <pc:chgData name="nirajthakurxyz0933@outlook.com" userId="5de401e978417caa" providerId="Windows Live" clId="Web-{80D8D9A6-9434-96F6-DE91-2117BF7CE4D8}"/>
    <pc:docChg chg="modSld">
      <pc:chgData name="nirajthakurxyz0933@outlook.com" userId="5de401e978417caa" providerId="Windows Live" clId="Web-{80D8D9A6-9434-96F6-DE91-2117BF7CE4D8}" dt="2024-09-25T07:49:30.315" v="161" actId="14100"/>
      <pc:docMkLst>
        <pc:docMk/>
      </pc:docMkLst>
      <pc:sldChg chg="addSp delSp modSp">
        <pc:chgData name="nirajthakurxyz0933@outlook.com" userId="5de401e978417caa" providerId="Windows Live" clId="Web-{80D8D9A6-9434-96F6-DE91-2117BF7CE4D8}" dt="2024-09-25T07:38:39.424" v="76" actId="14100"/>
        <pc:sldMkLst>
          <pc:docMk/>
          <pc:sldMk cId="436890563" sldId="1729"/>
        </pc:sldMkLst>
      </pc:sldChg>
      <pc:sldChg chg="addSp delSp modSp">
        <pc:chgData name="nirajthakurxyz0933@outlook.com" userId="5de401e978417caa" providerId="Windows Live" clId="Web-{80D8D9A6-9434-96F6-DE91-2117BF7CE4D8}" dt="2024-09-25T07:49:30.315" v="161" actId="14100"/>
        <pc:sldMkLst>
          <pc:docMk/>
          <pc:sldMk cId="3097910371" sldId="1733"/>
        </pc:sldMkLst>
      </pc:sldChg>
      <pc:sldChg chg="modSp">
        <pc:chgData name="nirajthakurxyz0933@outlook.com" userId="5de401e978417caa" providerId="Windows Live" clId="Web-{80D8D9A6-9434-96F6-DE91-2117BF7CE4D8}" dt="2024-09-25T07:19:41.220" v="4" actId="14100"/>
        <pc:sldMkLst>
          <pc:docMk/>
          <pc:sldMk cId="1423757942" sldId="1753"/>
        </pc:sldMkLst>
      </pc:sldChg>
    </pc:docChg>
  </pc:docChgLst>
  <pc:docChgLst>
    <pc:chgData name="nirajthakurxyz0933@outlook.com" userId="5de401e978417caa" providerId="Windows Live" clId="Web-{95AD7CE0-0444-2939-6677-6D04626C797D}"/>
    <pc:docChg chg="addSld modSld sldOrd modSection">
      <pc:chgData name="nirajthakurxyz0933@outlook.com" userId="5de401e978417caa" providerId="Windows Live" clId="Web-{95AD7CE0-0444-2939-6677-6D04626C797D}" dt="2024-09-19T10:02:53.427" v="53"/>
      <pc:docMkLst>
        <pc:docMk/>
      </pc:docMkLst>
      <pc:sldChg chg="modSp">
        <pc:chgData name="nirajthakurxyz0933@outlook.com" userId="5de401e978417caa" providerId="Windows Live" clId="Web-{95AD7CE0-0444-2939-6677-6D04626C797D}" dt="2024-09-19T09:18:25.242" v="26" actId="20577"/>
        <pc:sldMkLst>
          <pc:docMk/>
          <pc:sldMk cId="402586663" sldId="1429"/>
        </pc:sldMkLst>
      </pc:sldChg>
      <pc:sldChg chg="ord">
        <pc:chgData name="nirajthakurxyz0933@outlook.com" userId="5de401e978417caa" providerId="Windows Live" clId="Web-{95AD7CE0-0444-2939-6677-6D04626C797D}" dt="2024-09-19T09:16:47.974" v="20"/>
        <pc:sldMkLst>
          <pc:docMk/>
          <pc:sldMk cId="1988143591" sldId="1731"/>
        </pc:sldMkLst>
      </pc:sldChg>
      <pc:sldChg chg="modSp">
        <pc:chgData name="nirajthakurxyz0933@outlook.com" userId="5de401e978417caa" providerId="Windows Live" clId="Web-{95AD7CE0-0444-2939-6677-6D04626C797D}" dt="2024-09-19T09:21:40.763" v="46" actId="20577"/>
        <pc:sldMkLst>
          <pc:docMk/>
          <pc:sldMk cId="1288202296" sldId="1732"/>
        </pc:sldMkLst>
      </pc:sldChg>
    </pc:docChg>
  </pc:docChgLst>
  <pc:docChgLst>
    <pc:chgData name="nirajthakurxyz0933@outlook.com" userId="5de401e978417caa" providerId="Windows Live" clId="Web-{B17B043C-A71A-9101-4919-972339A6914F}"/>
    <pc:docChg chg="addSld delSld modSld modSection">
      <pc:chgData name="nirajthakurxyz0933@outlook.com" userId="5de401e978417caa" providerId="Windows Live" clId="Web-{B17B043C-A71A-9101-4919-972339A6914F}" dt="2024-09-12T15:16:06.702" v="356"/>
      <pc:docMkLst>
        <pc:docMk/>
      </pc:docMkLst>
      <pc:sldChg chg="delSp del">
        <pc:chgData name="nirajthakurxyz0933@outlook.com" userId="5de401e978417caa" providerId="Windows Live" clId="Web-{B17B043C-A71A-9101-4919-972339A6914F}" dt="2024-09-12T14:59:15.649" v="270"/>
        <pc:sldMkLst>
          <pc:docMk/>
          <pc:sldMk cId="899032627" sldId="1449"/>
        </pc:sldMkLst>
      </pc:sldChg>
      <pc:sldChg chg="modSp">
        <pc:chgData name="nirajthakurxyz0933@outlook.com" userId="5de401e978417caa" providerId="Windows Live" clId="Web-{B17B043C-A71A-9101-4919-972339A6914F}" dt="2024-09-12T15:15:34.184" v="351" actId="14100"/>
        <pc:sldMkLst>
          <pc:docMk/>
          <pc:sldMk cId="3163630384" sldId="1633"/>
        </pc:sldMkLst>
      </pc:sldChg>
      <pc:sldChg chg="addSp modSp">
        <pc:chgData name="nirajthakurxyz0933@outlook.com" userId="5de401e978417caa" providerId="Windows Live" clId="Web-{B17B043C-A71A-9101-4919-972339A6914F}" dt="2024-09-12T14:58:24.599" v="268" actId="1076"/>
        <pc:sldMkLst>
          <pc:docMk/>
          <pc:sldMk cId="1881638988" sldId="1637"/>
        </pc:sldMkLst>
      </pc:sldChg>
      <pc:sldChg chg="addSp delSp modSp add replId">
        <pc:chgData name="nirajthakurxyz0933@outlook.com" userId="5de401e978417caa" providerId="Windows Live" clId="Web-{B17B043C-A71A-9101-4919-972339A6914F}" dt="2024-09-12T15:15:52.388" v="354" actId="20577"/>
        <pc:sldMkLst>
          <pc:docMk/>
          <pc:sldMk cId="14323341" sldId="1672"/>
        </pc:sldMkLst>
      </pc:sldChg>
      <pc:sldChg chg="add del replId">
        <pc:chgData name="nirajthakurxyz0933@outlook.com" userId="5de401e978417caa" providerId="Windows Live" clId="Web-{B17B043C-A71A-9101-4919-972339A6914F}" dt="2024-09-12T15:15:59.373" v="355"/>
        <pc:sldMkLst>
          <pc:docMk/>
          <pc:sldMk cId="2456540387" sldId="1673"/>
        </pc:sldMkLst>
      </pc:sldChg>
      <pc:sldChg chg="add del replId">
        <pc:chgData name="nirajthakurxyz0933@outlook.com" userId="5de401e978417caa" providerId="Windows Live" clId="Web-{B17B043C-A71A-9101-4919-972339A6914F}" dt="2024-09-12T15:16:06.702" v="356"/>
        <pc:sldMkLst>
          <pc:docMk/>
          <pc:sldMk cId="3420040176" sldId="1674"/>
        </pc:sldMkLst>
      </pc:sldChg>
    </pc:docChg>
  </pc:docChgLst>
  <pc:docChgLst>
    <pc:chgData name="Faizan Karim" userId="48c8ba92fda0d8b0" providerId="Windows Live" clId="Web-{02E5DF35-16FE-9905-56D0-25E945D6F05C}"/>
    <pc:docChg chg="addSld modSld modSection">
      <pc:chgData name="Faizan Karim" userId="48c8ba92fda0d8b0" providerId="Windows Live" clId="Web-{02E5DF35-16FE-9905-56D0-25E945D6F05C}" dt="2024-09-19T14:40:34.010" v="69" actId="1076"/>
      <pc:docMkLst>
        <pc:docMk/>
      </pc:docMkLst>
      <pc:sldChg chg="addSp delSp modSp">
        <pc:chgData name="Faizan Karim" userId="48c8ba92fda0d8b0" providerId="Windows Live" clId="Web-{02E5DF35-16FE-9905-56D0-25E945D6F05C}" dt="2024-09-19T14:40:34.010" v="69" actId="1076"/>
        <pc:sldMkLst>
          <pc:docMk/>
          <pc:sldMk cId="3705464070" sldId="1544"/>
        </pc:sldMkLst>
      </pc:sldChg>
      <pc:sldChg chg="addSp delSp modSp new">
        <pc:chgData name="Faizan Karim" userId="48c8ba92fda0d8b0" providerId="Windows Live" clId="Web-{02E5DF35-16FE-9905-56D0-25E945D6F05C}" dt="2024-09-19T14:36:13.877" v="57" actId="20577"/>
        <pc:sldMkLst>
          <pc:docMk/>
          <pc:sldMk cId="2687631407" sldId="1750"/>
        </pc:sldMkLst>
      </pc:sldChg>
    </pc:docChg>
  </pc:docChgLst>
  <pc:docChgLst>
    <pc:chgData name="Insha Ahmed" userId="e66d2f0dd335ece8" providerId="Windows Live" clId="Web-{23C274C1-97EC-4615-8A77-4B6FC2EEE7C9}"/>
    <pc:docChg chg="addSld modSld modSection">
      <pc:chgData name="Insha Ahmed" userId="e66d2f0dd335ece8" providerId="Windows Live" clId="Web-{23C274C1-97EC-4615-8A77-4B6FC2EEE7C9}" dt="2024-09-12T16:14:15.568" v="66" actId="20577"/>
      <pc:docMkLst>
        <pc:docMk/>
      </pc:docMkLst>
      <pc:sldChg chg="modSp">
        <pc:chgData name="Insha Ahmed" userId="e66d2f0dd335ece8" providerId="Windows Live" clId="Web-{23C274C1-97EC-4615-8A77-4B6FC2EEE7C9}" dt="2024-09-12T16:12:25.143" v="54" actId="14100"/>
        <pc:sldMkLst>
          <pc:docMk/>
          <pc:sldMk cId="2086836396" sldId="1610"/>
        </pc:sldMkLst>
      </pc:sldChg>
      <pc:sldChg chg="modSp">
        <pc:chgData name="Insha Ahmed" userId="e66d2f0dd335ece8" providerId="Windows Live" clId="Web-{23C274C1-97EC-4615-8A77-4B6FC2EEE7C9}" dt="2024-09-12T16:10:09.107" v="38" actId="1076"/>
        <pc:sldMkLst>
          <pc:docMk/>
          <pc:sldMk cId="3761424275" sldId="1612"/>
        </pc:sldMkLst>
      </pc:sldChg>
      <pc:sldChg chg="modSp">
        <pc:chgData name="Insha Ahmed" userId="e66d2f0dd335ece8" providerId="Windows Live" clId="Web-{23C274C1-97EC-4615-8A77-4B6FC2EEE7C9}" dt="2024-09-12T16:13:10.628" v="58" actId="20577"/>
        <pc:sldMkLst>
          <pc:docMk/>
          <pc:sldMk cId="1102452413" sldId="1670"/>
        </pc:sldMkLst>
      </pc:sldChg>
      <pc:sldChg chg="modSp">
        <pc:chgData name="Insha Ahmed" userId="e66d2f0dd335ece8" providerId="Windows Live" clId="Web-{23C274C1-97EC-4615-8A77-4B6FC2EEE7C9}" dt="2024-09-12T16:13:39.176" v="61" actId="20577"/>
        <pc:sldMkLst>
          <pc:docMk/>
          <pc:sldMk cId="527187449" sldId="1671"/>
        </pc:sldMkLst>
      </pc:sldChg>
      <pc:sldChg chg="modSp add replId">
        <pc:chgData name="Insha Ahmed" userId="e66d2f0dd335ece8" providerId="Windows Live" clId="Web-{23C274C1-97EC-4615-8A77-4B6FC2EEE7C9}" dt="2024-09-12T16:14:15.568" v="66" actId="20577"/>
        <pc:sldMkLst>
          <pc:docMk/>
          <pc:sldMk cId="875137284" sldId="1673"/>
        </pc:sldMkLst>
      </pc:sldChg>
    </pc:docChg>
  </pc:docChgLst>
  <pc:docChgLst>
    <pc:chgData name="nirajthakurxyz0933@outlook.com" userId="5de401e978417caa" providerId="Windows Live" clId="Web-{C67E3799-37DE-825C-AB33-F6AFDE04380A}"/>
    <pc:docChg chg="modSld">
      <pc:chgData name="nirajthakurxyz0933@outlook.com" userId="5de401e978417caa" providerId="Windows Live" clId="Web-{C67E3799-37DE-825C-AB33-F6AFDE04380A}" dt="2024-09-19T14:04:56.155" v="0"/>
      <pc:docMkLst>
        <pc:docMk/>
      </pc:docMkLst>
      <pc:sldChg chg="modSp">
        <pc:chgData name="nirajthakurxyz0933@outlook.com" userId="5de401e978417caa" providerId="Windows Live" clId="Web-{C67E3799-37DE-825C-AB33-F6AFDE04380A}" dt="2024-09-19T14:04:56.155" v="0"/>
        <pc:sldMkLst>
          <pc:docMk/>
          <pc:sldMk cId="402586663" sldId="1429"/>
        </pc:sldMkLst>
      </pc:sldChg>
    </pc:docChg>
  </pc:docChgLst>
  <pc:docChgLst>
    <pc:chgData name="nirajthakurxyz0933@outlook.com" userId="5de401e978417caa" providerId="Windows Live" clId="Web-{DA9D7735-8FA2-F56E-D84A-F70685E8EBD2}"/>
    <pc:docChg chg="modSld">
      <pc:chgData name="nirajthakurxyz0933@outlook.com" userId="5de401e978417caa" providerId="Windows Live" clId="Web-{DA9D7735-8FA2-F56E-D84A-F70685E8EBD2}" dt="2024-09-19T07:01:24.468" v="24" actId="14100"/>
      <pc:docMkLst>
        <pc:docMk/>
      </pc:docMkLst>
    </pc:docChg>
  </pc:docChgLst>
  <pc:docChgLst>
    <pc:chgData name="nirajthakurxyz0933@outlook.com" userId="5de401e978417caa" providerId="Windows Live" clId="Web-{72B20A3A-8EB0-0C7D-6D7F-43D10E4C7523}"/>
    <pc:docChg chg="modSld">
      <pc:chgData name="nirajthakurxyz0933@outlook.com" userId="5de401e978417caa" providerId="Windows Live" clId="Web-{72B20A3A-8EB0-0C7D-6D7F-43D10E4C7523}" dt="2024-09-06T14:14:29.458" v="115" actId="14100"/>
      <pc:docMkLst>
        <pc:docMk/>
      </pc:docMkLst>
      <pc:sldChg chg="modSp">
        <pc:chgData name="nirajthakurxyz0933@outlook.com" userId="5de401e978417caa" providerId="Windows Live" clId="Web-{72B20A3A-8EB0-0C7D-6D7F-43D10E4C7523}" dt="2024-09-06T13:54:17.259" v="24" actId="20577"/>
        <pc:sldMkLst>
          <pc:docMk/>
          <pc:sldMk cId="1119179911" sldId="1498"/>
        </pc:sldMkLst>
      </pc:sldChg>
      <pc:sldChg chg="addSp modSp">
        <pc:chgData name="nirajthakurxyz0933@outlook.com" userId="5de401e978417caa" providerId="Windows Live" clId="Web-{72B20A3A-8EB0-0C7D-6D7F-43D10E4C7523}" dt="2024-09-06T14:13:43.331" v="111" actId="20577"/>
        <pc:sldMkLst>
          <pc:docMk/>
          <pc:sldMk cId="3110419362" sldId="1499"/>
        </pc:sldMkLst>
      </pc:sldChg>
      <pc:sldChg chg="addSp modSp">
        <pc:chgData name="nirajthakurxyz0933@outlook.com" userId="5de401e978417caa" providerId="Windows Live" clId="Web-{72B20A3A-8EB0-0C7D-6D7F-43D10E4C7523}" dt="2024-09-06T14:14:29.458" v="115" actId="14100"/>
        <pc:sldMkLst>
          <pc:docMk/>
          <pc:sldMk cId="365304326" sldId="1500"/>
        </pc:sldMkLst>
      </pc:sldChg>
    </pc:docChg>
  </pc:docChgLst>
  <pc:docChgLst>
    <pc:chgData name="nirajthakurxyz0933@outlook.com" userId="5de401e978417caa" providerId="Windows Live" clId="Web-{58FEEA1A-952A-511F-A2EC-CAF279EB2F2D}"/>
    <pc:docChg chg="modSld">
      <pc:chgData name="nirajthakurxyz0933@outlook.com" userId="5de401e978417caa" providerId="Windows Live" clId="Web-{58FEEA1A-952A-511F-A2EC-CAF279EB2F2D}" dt="2024-09-22T18:04:06.946" v="97"/>
      <pc:docMkLst>
        <pc:docMk/>
      </pc:docMkLst>
      <pc:sldChg chg="addSp delSp modSp">
        <pc:chgData name="nirajthakurxyz0933@outlook.com" userId="5de401e978417caa" providerId="Windows Live" clId="Web-{58FEEA1A-952A-511F-A2EC-CAF279EB2F2D}" dt="2024-09-22T18:01:30.523" v="71" actId="14100"/>
        <pc:sldMkLst>
          <pc:docMk/>
          <pc:sldMk cId="3308530847" sldId="1549"/>
        </pc:sldMkLst>
      </pc:sldChg>
      <pc:sldChg chg="addSp delSp modSp">
        <pc:chgData name="nirajthakurxyz0933@outlook.com" userId="5de401e978417caa" providerId="Windows Live" clId="Web-{58FEEA1A-952A-511F-A2EC-CAF279EB2F2D}" dt="2024-09-22T18:02:45.679" v="96" actId="14100"/>
        <pc:sldMkLst>
          <pc:docMk/>
          <pc:sldMk cId="4208036410" sldId="1553"/>
        </pc:sldMkLst>
      </pc:sldChg>
      <pc:sldChg chg="delSp">
        <pc:chgData name="nirajthakurxyz0933@outlook.com" userId="5de401e978417caa" providerId="Windows Live" clId="Web-{58FEEA1A-952A-511F-A2EC-CAF279EB2F2D}" dt="2024-09-22T18:04:06.946" v="97"/>
        <pc:sldMkLst>
          <pc:docMk/>
          <pc:sldMk cId="2627752035" sldId="1763"/>
        </pc:sldMkLst>
      </pc:sldChg>
    </pc:docChg>
  </pc:docChgLst>
  <pc:docChgLst>
    <pc:chgData name="Prabhjot Singh" userId="a695ec22ab1f4445" providerId="Windows Live" clId="Web-{BFAAFFA9-4065-4AE6-BBA0-4F48452C3DD8}"/>
    <pc:docChg chg="modSld">
      <pc:chgData name="Prabhjot Singh" userId="a695ec22ab1f4445" providerId="Windows Live" clId="Web-{BFAAFFA9-4065-4AE6-BBA0-4F48452C3DD8}" dt="2024-10-21T10:56:18.596" v="2" actId="14100"/>
      <pc:docMkLst>
        <pc:docMk/>
      </pc:docMkLst>
      <pc:sldChg chg="modSp">
        <pc:chgData name="Prabhjot Singh" userId="a695ec22ab1f4445" providerId="Windows Live" clId="Web-{BFAAFFA9-4065-4AE6-BBA0-4F48452C3DD8}" dt="2024-10-21T10:56:18.596" v="2" actId="14100"/>
        <pc:sldMkLst>
          <pc:docMk/>
          <pc:sldMk cId="2975386491" sldId="1764"/>
        </pc:sldMkLst>
        <pc:spChg chg="mod">
          <ac:chgData name="Prabhjot Singh" userId="a695ec22ab1f4445" providerId="Windows Live" clId="Web-{BFAAFFA9-4065-4AE6-BBA0-4F48452C3DD8}" dt="2024-10-21T10:56:18.596" v="2" actId="14100"/>
          <ac:spMkLst>
            <pc:docMk/>
            <pc:sldMk cId="2975386491" sldId="1764"/>
            <ac:spMk id="2" creationId="{3E0A1315-0F43-4912-136B-8B744D3B4621}"/>
          </ac:spMkLst>
        </pc:spChg>
      </pc:sldChg>
    </pc:docChg>
  </pc:docChgLst>
  <pc:docChgLst>
    <pc:chgData name="nirajthakurxyz0933@outlook.com" userId="5de401e978417caa" providerId="Windows Live" clId="Web-{E172FFD8-E90A-9806-843E-7180FA92F6AC}"/>
    <pc:docChg chg="addSld modSld modSection">
      <pc:chgData name="nirajthakurxyz0933@outlook.com" userId="5de401e978417caa" providerId="Windows Live" clId="Web-{E172FFD8-E90A-9806-843E-7180FA92F6AC}" dt="2024-09-07T12:48:35.258" v="580" actId="14100"/>
      <pc:docMkLst>
        <pc:docMk/>
      </pc:docMkLst>
      <pc:sldChg chg="addSp delSp modSp">
        <pc:chgData name="nirajthakurxyz0933@outlook.com" userId="5de401e978417caa" providerId="Windows Live" clId="Web-{E172FFD8-E90A-9806-843E-7180FA92F6AC}" dt="2024-09-07T12:45:04.605" v="546" actId="14100"/>
        <pc:sldMkLst>
          <pc:docMk/>
          <pc:sldMk cId="345361654" sldId="1435"/>
        </pc:sldMkLst>
      </pc:sldChg>
      <pc:sldChg chg="addSp delSp modSp">
        <pc:chgData name="nirajthakurxyz0933@outlook.com" userId="5de401e978417caa" providerId="Windows Live" clId="Web-{E172FFD8-E90A-9806-843E-7180FA92F6AC}" dt="2024-09-07T12:48:35.258" v="580" actId="14100"/>
        <pc:sldMkLst>
          <pc:docMk/>
          <pc:sldMk cId="3092772826" sldId="1464"/>
        </pc:sldMkLst>
      </pc:sldChg>
      <pc:sldChg chg="modSp">
        <pc:chgData name="nirajthakurxyz0933@outlook.com" userId="5de401e978417caa" providerId="Windows Live" clId="Web-{E172FFD8-E90A-9806-843E-7180FA92F6AC}" dt="2024-09-07T12:06:33.224" v="446" actId="1076"/>
        <pc:sldMkLst>
          <pc:docMk/>
          <pc:sldMk cId="1119179911" sldId="1498"/>
        </pc:sldMkLst>
      </pc:sldChg>
      <pc:sldChg chg="modSp">
        <pc:chgData name="nirajthakurxyz0933@outlook.com" userId="5de401e978417caa" providerId="Windows Live" clId="Web-{E172FFD8-E90A-9806-843E-7180FA92F6AC}" dt="2024-09-07T12:06:59.553" v="451" actId="14100"/>
        <pc:sldMkLst>
          <pc:docMk/>
          <pc:sldMk cId="365304326" sldId="1500"/>
        </pc:sldMkLst>
      </pc:sldChg>
      <pc:sldChg chg="addSp delSp modSp">
        <pc:chgData name="nirajthakurxyz0933@outlook.com" userId="5de401e978417caa" providerId="Windows Live" clId="Web-{E172FFD8-E90A-9806-843E-7180FA92F6AC}" dt="2024-09-07T11:05:47.506" v="208" actId="1076"/>
        <pc:sldMkLst>
          <pc:docMk/>
          <pc:sldMk cId="417818163" sldId="1552"/>
        </pc:sldMkLst>
      </pc:sldChg>
      <pc:sldChg chg="addSp modSp">
        <pc:chgData name="nirajthakurxyz0933@outlook.com" userId="5de401e978417caa" providerId="Windows Live" clId="Web-{E172FFD8-E90A-9806-843E-7180FA92F6AC}" dt="2024-09-07T11:07:21.875" v="216" actId="1076"/>
        <pc:sldMkLst>
          <pc:docMk/>
          <pc:sldMk cId="3495787452" sldId="1554"/>
        </pc:sldMkLst>
      </pc:sldChg>
      <pc:sldChg chg="modSp add replId">
        <pc:chgData name="nirajthakurxyz0933@outlook.com" userId="5de401e978417caa" providerId="Windows Live" clId="Web-{E172FFD8-E90A-9806-843E-7180FA92F6AC}" dt="2024-09-07T10:50:01.062" v="32" actId="14100"/>
        <pc:sldMkLst>
          <pc:docMk/>
          <pc:sldMk cId="3208578413" sldId="1571"/>
        </pc:sldMkLst>
      </pc:sldChg>
      <pc:sldChg chg="addSp delSp modSp add replId">
        <pc:chgData name="nirajthakurxyz0933@outlook.com" userId="5de401e978417caa" providerId="Windows Live" clId="Web-{E172FFD8-E90A-9806-843E-7180FA92F6AC}" dt="2024-09-07T10:55:57.905" v="115" actId="1076"/>
        <pc:sldMkLst>
          <pc:docMk/>
          <pc:sldMk cId="771011336" sldId="1572"/>
        </pc:sldMkLst>
      </pc:sldChg>
      <pc:sldChg chg="addSp delSp modSp add replId">
        <pc:chgData name="nirajthakurxyz0933@outlook.com" userId="5de401e978417caa" providerId="Windows Live" clId="Web-{E172FFD8-E90A-9806-843E-7180FA92F6AC}" dt="2024-09-07T10:55:56.795" v="114" actId="1076"/>
        <pc:sldMkLst>
          <pc:docMk/>
          <pc:sldMk cId="2061173285" sldId="1573"/>
        </pc:sldMkLst>
      </pc:sldChg>
      <pc:sldChg chg="addSp modSp add replId">
        <pc:chgData name="nirajthakurxyz0933@outlook.com" userId="5de401e978417caa" providerId="Windows Live" clId="Web-{E172FFD8-E90A-9806-843E-7180FA92F6AC}" dt="2024-09-07T11:07:07.311" v="215" actId="14100"/>
        <pc:sldMkLst>
          <pc:docMk/>
          <pc:sldMk cId="2862070300" sldId="1574"/>
        </pc:sldMkLst>
      </pc:sldChg>
      <pc:sldChg chg="addSp modSp add replId">
        <pc:chgData name="nirajthakurxyz0933@outlook.com" userId="5de401e978417caa" providerId="Windows Live" clId="Web-{E172FFD8-E90A-9806-843E-7180FA92F6AC}" dt="2024-09-07T12:07:42.383" v="452" actId="1076"/>
        <pc:sldMkLst>
          <pc:docMk/>
          <pc:sldMk cId="3014558669" sldId="1575"/>
        </pc:sldMkLst>
      </pc:sldChg>
      <pc:sldChg chg="addSp modSp add replId">
        <pc:chgData name="nirajthakurxyz0933@outlook.com" userId="5de401e978417caa" providerId="Windows Live" clId="Web-{E172FFD8-E90A-9806-843E-7180FA92F6AC}" dt="2024-09-07T11:22:11.385" v="320" actId="20577"/>
        <pc:sldMkLst>
          <pc:docMk/>
          <pc:sldMk cId="3193721029" sldId="1576"/>
        </pc:sldMkLst>
      </pc:sldChg>
      <pc:sldChg chg="addSp delSp modSp add replId">
        <pc:chgData name="nirajthakurxyz0933@outlook.com" userId="5de401e978417caa" providerId="Windows Live" clId="Web-{E172FFD8-E90A-9806-843E-7180FA92F6AC}" dt="2024-09-07T11:31:53.912" v="412" actId="14100"/>
        <pc:sldMkLst>
          <pc:docMk/>
          <pc:sldMk cId="2638909634" sldId="1577"/>
        </pc:sldMkLst>
      </pc:sldChg>
      <pc:sldChg chg="addSp delSp modSp add replId">
        <pc:chgData name="nirajthakurxyz0933@outlook.com" userId="5de401e978417caa" providerId="Windows Live" clId="Web-{E172FFD8-E90A-9806-843E-7180FA92F6AC}" dt="2024-09-07T11:22:07.432" v="319" actId="20577"/>
        <pc:sldMkLst>
          <pc:docMk/>
          <pc:sldMk cId="3719884973" sldId="1578"/>
        </pc:sldMkLst>
      </pc:sldChg>
      <pc:sldChg chg="addSp modSp add replId">
        <pc:chgData name="nirajthakurxyz0933@outlook.com" userId="5de401e978417caa" providerId="Windows Live" clId="Web-{E172FFD8-E90A-9806-843E-7180FA92F6AC}" dt="2024-09-07T11:42:01.159" v="436" actId="1076"/>
        <pc:sldMkLst>
          <pc:docMk/>
          <pc:sldMk cId="4023523376" sldId="1579"/>
        </pc:sldMkLst>
      </pc:sldChg>
      <pc:sldChg chg="addSp delSp modSp add replId">
        <pc:chgData name="nirajthakurxyz0933@outlook.com" userId="5de401e978417caa" providerId="Windows Live" clId="Web-{E172FFD8-E90A-9806-843E-7180FA92F6AC}" dt="2024-09-07T11:42:28.192" v="439"/>
        <pc:sldMkLst>
          <pc:docMk/>
          <pc:sldMk cId="1727942141" sldId="1580"/>
        </pc:sldMkLst>
      </pc:sldChg>
      <pc:sldChg chg="delSp add replId">
        <pc:chgData name="nirajthakurxyz0933@outlook.com" userId="5de401e978417caa" providerId="Windows Live" clId="Web-{E172FFD8-E90A-9806-843E-7180FA92F6AC}" dt="2024-09-07T11:43:04.287" v="445"/>
        <pc:sldMkLst>
          <pc:docMk/>
          <pc:sldMk cId="3229738384" sldId="1581"/>
        </pc:sldMkLst>
      </pc:sldChg>
      <pc:sldChg chg="delSp add replId">
        <pc:chgData name="nirajthakurxyz0933@outlook.com" userId="5de401e978417caa" providerId="Windows Live" clId="Web-{E172FFD8-E90A-9806-843E-7180FA92F6AC}" dt="2024-09-07T11:42:53.786" v="443"/>
        <pc:sldMkLst>
          <pc:docMk/>
          <pc:sldMk cId="2916586350" sldId="1582"/>
        </pc:sldMkLst>
      </pc:sldChg>
    </pc:docChg>
  </pc:docChgLst>
  <pc:docChgLst>
    <pc:chgData name="nirajthakurxyz0933@outlook.com" userId="5de401e978417caa" providerId="Windows Live" clId="Web-{36009256-9649-61C6-3D8B-3150B368B9DB}"/>
    <pc:docChg chg="addSld delSld modSld sldOrd modSection">
      <pc:chgData name="nirajthakurxyz0933@outlook.com" userId="5de401e978417caa" providerId="Windows Live" clId="Web-{36009256-9649-61C6-3D8B-3150B368B9DB}" dt="2024-09-20T07:34:40.376" v="236"/>
      <pc:docMkLst>
        <pc:docMk/>
      </pc:docMkLst>
      <pc:sldChg chg="ord">
        <pc:chgData name="nirajthakurxyz0933@outlook.com" userId="5de401e978417caa" providerId="Windows Live" clId="Web-{36009256-9649-61C6-3D8B-3150B368B9DB}" dt="2024-09-20T07:21:16.940" v="144"/>
        <pc:sldMkLst>
          <pc:docMk/>
          <pc:sldMk cId="1988143591" sldId="1731"/>
        </pc:sldMkLst>
      </pc:sldChg>
      <pc:sldChg chg="add replId">
        <pc:chgData name="nirajthakurxyz0933@outlook.com" userId="5de401e978417caa" providerId="Windows Live" clId="Web-{36009256-9649-61C6-3D8B-3150B368B9DB}" dt="2024-09-20T07:31:55.432" v="233"/>
        <pc:sldMkLst>
          <pc:docMk/>
          <pc:sldMk cId="2310159299" sldId="1760"/>
        </pc:sldMkLst>
      </pc:sldChg>
      <pc:sldChg chg="add replId">
        <pc:chgData name="nirajthakurxyz0933@outlook.com" userId="5de401e978417caa" providerId="Windows Live" clId="Web-{36009256-9649-61C6-3D8B-3150B368B9DB}" dt="2024-09-20T07:32:04.808" v="234"/>
        <pc:sldMkLst>
          <pc:docMk/>
          <pc:sldMk cId="2128752210" sldId="1761"/>
        </pc:sldMkLst>
      </pc:sldChg>
      <pc:sldChg chg="add del replId">
        <pc:chgData name="nirajthakurxyz0933@outlook.com" userId="5de401e978417caa" providerId="Windows Live" clId="Web-{36009256-9649-61C6-3D8B-3150B368B9DB}" dt="2024-09-20T07:34:40.376" v="236"/>
        <pc:sldMkLst>
          <pc:docMk/>
          <pc:sldMk cId="1140300097" sldId="1762"/>
        </pc:sldMkLst>
      </pc:sldChg>
    </pc:docChg>
  </pc:docChgLst>
  <pc:docChgLst>
    <pc:chgData name="nirajthakurxyz0933@outlook.com" userId="5de401e978417caa" providerId="Windows Live" clId="Web-{78B89E90-3BFE-A21B-E544-65C6A53D859D}"/>
    <pc:docChg chg="modSld">
      <pc:chgData name="nirajthakurxyz0933@outlook.com" userId="5de401e978417caa" providerId="Windows Live" clId="Web-{78B89E90-3BFE-A21B-E544-65C6A53D859D}" dt="2024-09-22T18:44:36.018" v="22" actId="20577"/>
      <pc:docMkLst>
        <pc:docMk/>
      </pc:docMkLst>
      <pc:sldChg chg="modSp">
        <pc:chgData name="nirajthakurxyz0933@outlook.com" userId="5de401e978417caa" providerId="Windows Live" clId="Web-{78B89E90-3BFE-A21B-E544-65C6A53D859D}" dt="2024-09-22T18:42:34.405" v="3" actId="20577"/>
        <pc:sldMkLst>
          <pc:docMk/>
          <pc:sldMk cId="510744924" sldId="1584"/>
        </pc:sldMkLst>
      </pc:sldChg>
      <pc:sldChg chg="modSp">
        <pc:chgData name="nirajthakurxyz0933@outlook.com" userId="5de401e978417caa" providerId="Windows Live" clId="Web-{78B89E90-3BFE-A21B-E544-65C6A53D859D}" dt="2024-09-22T18:43:18.125" v="9" actId="20577"/>
        <pc:sldMkLst>
          <pc:docMk/>
          <pc:sldMk cId="927230762" sldId="1586"/>
        </pc:sldMkLst>
      </pc:sldChg>
      <pc:sldChg chg="modSp">
        <pc:chgData name="nirajthakurxyz0933@outlook.com" userId="5de401e978417caa" providerId="Windows Live" clId="Web-{78B89E90-3BFE-A21B-E544-65C6A53D859D}" dt="2024-09-22T18:44:36.018" v="22" actId="20577"/>
        <pc:sldMkLst>
          <pc:docMk/>
          <pc:sldMk cId="3783854840" sldId="1587"/>
        </pc:sldMkLst>
      </pc:sldChg>
    </pc:docChg>
  </pc:docChgLst>
  <pc:docChgLst>
    <pc:chgData name="Guest User" providerId="Windows Live" clId="Web-{C53D9742-947E-42A2-B59A-242053C15D38}"/>
    <pc:docChg chg="modSld">
      <pc:chgData name="Guest User" userId="" providerId="Windows Live" clId="Web-{C53D9742-947E-42A2-B59A-242053C15D38}" dt="2024-09-14T13:04:18.021" v="1" actId="20577"/>
      <pc:docMkLst>
        <pc:docMk/>
      </pc:docMkLst>
      <pc:sldChg chg="modSp">
        <pc:chgData name="Guest User" userId="" providerId="Windows Live" clId="Web-{C53D9742-947E-42A2-B59A-242053C15D38}" dt="2024-09-14T13:04:18.021" v="1" actId="20577"/>
        <pc:sldMkLst>
          <pc:docMk/>
          <pc:sldMk cId="3337163713" sldId="1433"/>
        </pc:sldMkLst>
      </pc:sldChg>
    </pc:docChg>
  </pc:docChgLst>
  <pc:docChgLst>
    <pc:chgData name="Arpit Sehgal" userId="f004882aa4667115" providerId="Windows Live" clId="Web-{4BB6029A-C470-4B97-BA5B-D17F55EEC2C1}"/>
    <pc:docChg chg="addSld delSld modSld sldOrd modSection">
      <pc:chgData name="Arpit Sehgal" userId="f004882aa4667115" providerId="Windows Live" clId="Web-{4BB6029A-C470-4B97-BA5B-D17F55EEC2C1}" dt="2024-10-22T08:30:29.264" v="678"/>
      <pc:docMkLst>
        <pc:docMk/>
      </pc:docMkLst>
      <pc:sldChg chg="addSp delSp modSp">
        <pc:chgData name="Arpit Sehgal" userId="f004882aa4667115" providerId="Windows Live" clId="Web-{4BB6029A-C470-4B97-BA5B-D17F55EEC2C1}" dt="2024-10-22T07:11:50.392" v="28" actId="14100"/>
        <pc:sldMkLst>
          <pc:docMk/>
          <pc:sldMk cId="1035253585" sldId="1799"/>
        </pc:sldMkLst>
        <pc:spChg chg="del mod">
          <ac:chgData name="Arpit Sehgal" userId="f004882aa4667115" providerId="Windows Live" clId="Web-{4BB6029A-C470-4B97-BA5B-D17F55EEC2C1}" dt="2024-10-22T07:11:07.811" v="22"/>
          <ac:spMkLst>
            <pc:docMk/>
            <pc:sldMk cId="1035253585" sldId="1799"/>
            <ac:spMk id="2" creationId="{3E0A1315-0F43-4912-136B-8B744D3B4621}"/>
          </ac:spMkLst>
        </pc:spChg>
        <pc:spChg chg="del">
          <ac:chgData name="Arpit Sehgal" userId="f004882aa4667115" providerId="Windows Live" clId="Web-{4BB6029A-C470-4B97-BA5B-D17F55EEC2C1}" dt="2024-10-22T07:09:59.901" v="9"/>
          <ac:spMkLst>
            <pc:docMk/>
            <pc:sldMk cId="1035253585" sldId="1799"/>
            <ac:spMk id="3" creationId="{E33D348E-4F05-EB4E-A6D8-D319B7089642}"/>
          </ac:spMkLst>
        </pc:spChg>
        <pc:spChg chg="add mod">
          <ac:chgData name="Arpit Sehgal" userId="f004882aa4667115" providerId="Windows Live" clId="Web-{4BB6029A-C470-4B97-BA5B-D17F55EEC2C1}" dt="2024-10-22T07:11:50.392" v="28" actId="14100"/>
          <ac:spMkLst>
            <pc:docMk/>
            <pc:sldMk cId="1035253585" sldId="1799"/>
            <ac:spMk id="4" creationId="{2D073676-5D0E-595B-6C70-906D55D380D1}"/>
          </ac:spMkLst>
        </pc:spChg>
        <pc:spChg chg="add del mod">
          <ac:chgData name="Arpit Sehgal" userId="f004882aa4667115" providerId="Windows Live" clId="Web-{4BB6029A-C470-4B97-BA5B-D17F55EEC2C1}" dt="2024-10-22T07:11:30.515" v="24"/>
          <ac:spMkLst>
            <pc:docMk/>
            <pc:sldMk cId="1035253585" sldId="1799"/>
            <ac:spMk id="6" creationId="{76906F3D-6648-095B-212F-1C0F1917945B}"/>
          </ac:spMkLst>
        </pc:spChg>
      </pc:sldChg>
      <pc:sldChg chg="addSp delSp modSp">
        <pc:chgData name="Arpit Sehgal" userId="f004882aa4667115" providerId="Windows Live" clId="Web-{4BB6029A-C470-4B97-BA5B-D17F55EEC2C1}" dt="2024-10-22T07:09:20.133" v="7" actId="14100"/>
        <pc:sldMkLst>
          <pc:docMk/>
          <pc:sldMk cId="744709245" sldId="1876"/>
        </pc:sldMkLst>
        <pc:picChg chg="add del mod">
          <ac:chgData name="Arpit Sehgal" userId="f004882aa4667115" providerId="Windows Live" clId="Web-{4BB6029A-C470-4B97-BA5B-D17F55EEC2C1}" dt="2024-10-22T07:07:38.846" v="1"/>
          <ac:picMkLst>
            <pc:docMk/>
            <pc:sldMk cId="744709245" sldId="1876"/>
            <ac:picMk id="4" creationId="{91FC93A6-CFC1-659E-6EF1-3101719436AF}"/>
          </ac:picMkLst>
        </pc:picChg>
        <pc:picChg chg="add mod">
          <ac:chgData name="Arpit Sehgal" userId="f004882aa4667115" providerId="Windows Live" clId="Web-{4BB6029A-C470-4B97-BA5B-D17F55EEC2C1}" dt="2024-10-22T07:09:20.133" v="7" actId="14100"/>
          <ac:picMkLst>
            <pc:docMk/>
            <pc:sldMk cId="744709245" sldId="1876"/>
            <ac:picMk id="5" creationId="{2F9A67C1-3D56-A4D7-D0C5-8A5162135C06}"/>
          </ac:picMkLst>
        </pc:picChg>
      </pc:sldChg>
      <pc:sldChg chg="addSp delSp modSp">
        <pc:chgData name="Arpit Sehgal" userId="f004882aa4667115" providerId="Windows Live" clId="Web-{4BB6029A-C470-4B97-BA5B-D17F55EEC2C1}" dt="2024-10-22T07:42:32.344" v="62" actId="14100"/>
        <pc:sldMkLst>
          <pc:docMk/>
          <pc:sldMk cId="2243686599" sldId="1879"/>
        </pc:sldMkLst>
        <pc:spChg chg="mod">
          <ac:chgData name="Arpit Sehgal" userId="f004882aa4667115" providerId="Windows Live" clId="Web-{4BB6029A-C470-4B97-BA5B-D17F55EEC2C1}" dt="2024-10-22T07:42:03.951" v="55" actId="20577"/>
          <ac:spMkLst>
            <pc:docMk/>
            <pc:sldMk cId="2243686599" sldId="1879"/>
            <ac:spMk id="3" creationId="{0DBA328A-70B3-C364-B4BB-C3E9F877D81B}"/>
          </ac:spMkLst>
        </pc:spChg>
        <pc:picChg chg="del">
          <ac:chgData name="Arpit Sehgal" userId="f004882aa4667115" providerId="Windows Live" clId="Web-{4BB6029A-C470-4B97-BA5B-D17F55EEC2C1}" dt="2024-10-22T07:41:39.434" v="30"/>
          <ac:picMkLst>
            <pc:docMk/>
            <pc:sldMk cId="2243686599" sldId="1879"/>
            <ac:picMk id="2" creationId="{AB3A2E56-3934-3727-BA43-50EB3B2CDA47}"/>
          </ac:picMkLst>
        </pc:picChg>
        <pc:picChg chg="add mod">
          <ac:chgData name="Arpit Sehgal" userId="f004882aa4667115" providerId="Windows Live" clId="Web-{4BB6029A-C470-4B97-BA5B-D17F55EEC2C1}" dt="2024-10-22T07:42:32.344" v="62" actId="14100"/>
          <ac:picMkLst>
            <pc:docMk/>
            <pc:sldMk cId="2243686599" sldId="1879"/>
            <ac:picMk id="4" creationId="{DEC2707F-4D49-DDD1-DEF7-03BDCDB5F174}"/>
          </ac:picMkLst>
        </pc:picChg>
        <pc:picChg chg="del">
          <ac:chgData name="Arpit Sehgal" userId="f004882aa4667115" providerId="Windows Live" clId="Web-{4BB6029A-C470-4B97-BA5B-D17F55EEC2C1}" dt="2024-10-22T07:41:41.918" v="31"/>
          <ac:picMkLst>
            <pc:docMk/>
            <pc:sldMk cId="2243686599" sldId="1879"/>
            <ac:picMk id="1026" creationId="{99110E02-3EA2-767F-99A0-F88E41751D61}"/>
          </ac:picMkLst>
        </pc:picChg>
      </pc:sldChg>
      <pc:sldChg chg="delSp del">
        <pc:chgData name="Arpit Sehgal" userId="f004882aa4667115" providerId="Windows Live" clId="Web-{4BB6029A-C470-4B97-BA5B-D17F55EEC2C1}" dt="2024-10-22T08:05:15.470" v="320"/>
        <pc:sldMkLst>
          <pc:docMk/>
          <pc:sldMk cId="2264760709" sldId="1880"/>
        </pc:sldMkLst>
        <pc:picChg chg="del">
          <ac:chgData name="Arpit Sehgal" userId="f004882aa4667115" providerId="Windows Live" clId="Web-{4BB6029A-C470-4B97-BA5B-D17F55EEC2C1}" dt="2024-10-22T07:59:36.837" v="213"/>
          <ac:picMkLst>
            <pc:docMk/>
            <pc:sldMk cId="2264760709" sldId="1880"/>
            <ac:picMk id="8" creationId="{8B91DFDF-9505-651F-4943-399C2298AAC7}"/>
          </ac:picMkLst>
        </pc:picChg>
      </pc:sldChg>
      <pc:sldChg chg="addSp delSp modSp ord">
        <pc:chgData name="Arpit Sehgal" userId="f004882aa4667115" providerId="Windows Live" clId="Web-{4BB6029A-C470-4B97-BA5B-D17F55EEC2C1}" dt="2024-10-22T08:05:01.844" v="319" actId="1076"/>
        <pc:sldMkLst>
          <pc:docMk/>
          <pc:sldMk cId="3694890787" sldId="1881"/>
        </pc:sldMkLst>
        <pc:spChg chg="add mod">
          <ac:chgData name="Arpit Sehgal" userId="f004882aa4667115" providerId="Windows Live" clId="Web-{4BB6029A-C470-4B97-BA5B-D17F55EEC2C1}" dt="2024-10-22T08:04:58.704" v="318" actId="1076"/>
          <ac:spMkLst>
            <pc:docMk/>
            <pc:sldMk cId="3694890787" sldId="1881"/>
            <ac:spMk id="4" creationId="{F03173A6-EEED-2188-7820-D9DC069015B3}"/>
          </ac:spMkLst>
        </pc:spChg>
        <pc:spChg chg="add mod">
          <ac:chgData name="Arpit Sehgal" userId="f004882aa4667115" providerId="Windows Live" clId="Web-{4BB6029A-C470-4B97-BA5B-D17F55EEC2C1}" dt="2024-10-22T08:05:01.844" v="319" actId="1076"/>
          <ac:spMkLst>
            <pc:docMk/>
            <pc:sldMk cId="3694890787" sldId="1881"/>
            <ac:spMk id="5" creationId="{4A190C7C-4D87-B9B3-E635-ED5C9B2A5125}"/>
          </ac:spMkLst>
        </pc:spChg>
        <pc:spChg chg="del mod">
          <ac:chgData name="Arpit Sehgal" userId="f004882aa4667115" providerId="Windows Live" clId="Web-{4BB6029A-C470-4B97-BA5B-D17F55EEC2C1}" dt="2024-10-22T08:02:57.695" v="267"/>
          <ac:spMkLst>
            <pc:docMk/>
            <pc:sldMk cId="3694890787" sldId="1881"/>
            <ac:spMk id="6" creationId="{8BB761DC-E1BD-0C09-F80E-9CD7DE22C639}"/>
          </ac:spMkLst>
        </pc:spChg>
        <pc:spChg chg="del">
          <ac:chgData name="Arpit Sehgal" userId="f004882aa4667115" providerId="Windows Live" clId="Web-{4BB6029A-C470-4B97-BA5B-D17F55EEC2C1}" dt="2024-10-22T08:01:57.332" v="235"/>
          <ac:spMkLst>
            <pc:docMk/>
            <pc:sldMk cId="3694890787" sldId="1881"/>
            <ac:spMk id="8" creationId="{8C588B89-D787-43CF-4286-CA33036DA26F}"/>
          </ac:spMkLst>
        </pc:spChg>
        <pc:spChg chg="del">
          <ac:chgData name="Arpit Sehgal" userId="f004882aa4667115" providerId="Windows Live" clId="Web-{4BB6029A-C470-4B97-BA5B-D17F55EEC2C1}" dt="2024-10-22T08:02:02.426" v="236"/>
          <ac:spMkLst>
            <pc:docMk/>
            <pc:sldMk cId="3694890787" sldId="1881"/>
            <ac:spMk id="9" creationId="{A1F05CDA-6D9F-FEF8-EF45-8B281C2D1D85}"/>
          </ac:spMkLst>
        </pc:spChg>
        <pc:picChg chg="del">
          <ac:chgData name="Arpit Sehgal" userId="f004882aa4667115" providerId="Windows Live" clId="Web-{4BB6029A-C470-4B97-BA5B-D17F55EEC2C1}" dt="2024-10-22T08:01:34.846" v="226"/>
          <ac:picMkLst>
            <pc:docMk/>
            <pc:sldMk cId="3694890787" sldId="1881"/>
            <ac:picMk id="2" creationId="{96403C94-F934-F1E9-D4C3-B71C05D139B8}"/>
          </ac:picMkLst>
        </pc:picChg>
        <pc:picChg chg="del">
          <ac:chgData name="Arpit Sehgal" userId="f004882aa4667115" providerId="Windows Live" clId="Web-{4BB6029A-C470-4B97-BA5B-D17F55EEC2C1}" dt="2024-10-22T08:01:37.627" v="227"/>
          <ac:picMkLst>
            <pc:docMk/>
            <pc:sldMk cId="3694890787" sldId="1881"/>
            <ac:picMk id="7" creationId="{D558787A-B45E-BBF3-2889-C03539F9C4E6}"/>
          </ac:picMkLst>
        </pc:picChg>
      </pc:sldChg>
      <pc:sldChg chg="addSp delSp modSp">
        <pc:chgData name="Arpit Sehgal" userId="f004882aa4667115" providerId="Windows Live" clId="Web-{4BB6029A-C470-4B97-BA5B-D17F55EEC2C1}" dt="2024-10-22T08:20:44.301" v="615" actId="14100"/>
        <pc:sldMkLst>
          <pc:docMk/>
          <pc:sldMk cId="1968488777" sldId="1882"/>
        </pc:sldMkLst>
        <pc:spChg chg="del">
          <ac:chgData name="Arpit Sehgal" userId="f004882aa4667115" providerId="Windows Live" clId="Web-{4BB6029A-C470-4B97-BA5B-D17F55EEC2C1}" dt="2024-10-22T08:19:57.579" v="601"/>
          <ac:spMkLst>
            <pc:docMk/>
            <pc:sldMk cId="1968488777" sldId="1882"/>
            <ac:spMk id="3" creationId="{0DBA328A-70B3-C364-B4BB-C3E9F877D81B}"/>
          </ac:spMkLst>
        </pc:spChg>
        <pc:spChg chg="del">
          <ac:chgData name="Arpit Sehgal" userId="f004882aa4667115" providerId="Windows Live" clId="Web-{4BB6029A-C470-4B97-BA5B-D17F55EEC2C1}" dt="2024-10-22T08:19:53.516" v="600"/>
          <ac:spMkLst>
            <pc:docMk/>
            <pc:sldMk cId="1968488777" sldId="1882"/>
            <ac:spMk id="5" creationId="{B628386B-B497-05AB-6E46-961A8075FCAA}"/>
          </ac:spMkLst>
        </pc:spChg>
        <pc:picChg chg="add mod">
          <ac:chgData name="Arpit Sehgal" userId="f004882aa4667115" providerId="Windows Live" clId="Web-{4BB6029A-C470-4B97-BA5B-D17F55EEC2C1}" dt="2024-10-22T08:20:44.301" v="615" actId="14100"/>
          <ac:picMkLst>
            <pc:docMk/>
            <pc:sldMk cId="1968488777" sldId="1882"/>
            <ac:picMk id="2" creationId="{FCEB0F62-971F-783D-D035-047F309F8EA0}"/>
          </ac:picMkLst>
        </pc:picChg>
        <pc:picChg chg="del">
          <ac:chgData name="Arpit Sehgal" userId="f004882aa4667115" providerId="Windows Live" clId="Web-{4BB6029A-C470-4B97-BA5B-D17F55EEC2C1}" dt="2024-10-22T08:19:47.813" v="599"/>
          <ac:picMkLst>
            <pc:docMk/>
            <pc:sldMk cId="1968488777" sldId="1882"/>
            <ac:picMk id="4" creationId="{C7E00F96-1888-3CA1-5B63-A587D6817A11}"/>
          </ac:picMkLst>
        </pc:picChg>
        <pc:picChg chg="del">
          <ac:chgData name="Arpit Sehgal" userId="f004882aa4667115" providerId="Windows Live" clId="Web-{4BB6029A-C470-4B97-BA5B-D17F55EEC2C1}" dt="2024-10-22T08:18:32.886" v="583"/>
          <ac:picMkLst>
            <pc:docMk/>
            <pc:sldMk cId="1968488777" sldId="1882"/>
            <ac:picMk id="6" creationId="{4C5B61CA-8B72-FEFF-DBA6-B673F3102643}"/>
          </ac:picMkLst>
        </pc:picChg>
        <pc:picChg chg="del">
          <ac:chgData name="Arpit Sehgal" userId="f004882aa4667115" providerId="Windows Live" clId="Web-{4BB6029A-C470-4B97-BA5B-D17F55EEC2C1}" dt="2024-10-22T08:18:48.699" v="588"/>
          <ac:picMkLst>
            <pc:docMk/>
            <pc:sldMk cId="1968488777" sldId="1882"/>
            <ac:picMk id="7" creationId="{B2FAC431-6D05-E7B2-B503-222CF35530B7}"/>
          </ac:picMkLst>
        </pc:picChg>
        <pc:picChg chg="add mod">
          <ac:chgData name="Arpit Sehgal" userId="f004882aa4667115" providerId="Windows Live" clId="Web-{4BB6029A-C470-4B97-BA5B-D17F55EEC2C1}" dt="2024-10-22T08:20:30.253" v="611" actId="1076"/>
          <ac:picMkLst>
            <pc:docMk/>
            <pc:sldMk cId="1968488777" sldId="1882"/>
            <ac:picMk id="8" creationId="{331C63CD-88F1-9DE1-CF76-E44A776E5683}"/>
          </ac:picMkLst>
        </pc:picChg>
        <pc:picChg chg="del">
          <ac:chgData name="Arpit Sehgal" userId="f004882aa4667115" providerId="Windows Live" clId="Web-{4BB6029A-C470-4B97-BA5B-D17F55EEC2C1}" dt="2024-10-22T08:17:12.974" v="566"/>
          <ac:picMkLst>
            <pc:docMk/>
            <pc:sldMk cId="1968488777" sldId="1882"/>
            <ac:picMk id="3074" creationId="{68677DF6-E690-D4BE-0425-BAE65BDD511E}"/>
          </ac:picMkLst>
        </pc:picChg>
      </pc:sldChg>
      <pc:sldChg chg="del">
        <pc:chgData name="Arpit Sehgal" userId="f004882aa4667115" providerId="Windows Live" clId="Web-{4BB6029A-C470-4B97-BA5B-D17F55EEC2C1}" dt="2024-10-22T08:23:27.312" v="676"/>
        <pc:sldMkLst>
          <pc:docMk/>
          <pc:sldMk cId="2163470273" sldId="1883"/>
        </pc:sldMkLst>
      </pc:sldChg>
      <pc:sldChg chg="addSp delSp modSp ord">
        <pc:chgData name="Arpit Sehgal" userId="f004882aa4667115" providerId="Windows Live" clId="Web-{4BB6029A-C470-4B97-BA5B-D17F55EEC2C1}" dt="2024-10-22T08:12:05.187" v="518" actId="1076"/>
        <pc:sldMkLst>
          <pc:docMk/>
          <pc:sldMk cId="1103092812" sldId="1886"/>
        </pc:sldMkLst>
        <pc:spChg chg="add del mod">
          <ac:chgData name="Arpit Sehgal" userId="f004882aa4667115" providerId="Windows Live" clId="Web-{4BB6029A-C470-4B97-BA5B-D17F55EEC2C1}" dt="2024-10-22T08:07:49.044" v="355"/>
          <ac:spMkLst>
            <pc:docMk/>
            <pc:sldMk cId="1103092812" sldId="1886"/>
            <ac:spMk id="2" creationId="{D2790D86-C857-7ED4-F47C-83FF0582A5D4}"/>
          </ac:spMkLst>
        </pc:spChg>
        <pc:spChg chg="mod">
          <ac:chgData name="Arpit Sehgal" userId="f004882aa4667115" providerId="Windows Live" clId="Web-{4BB6029A-C470-4B97-BA5B-D17F55EEC2C1}" dt="2024-10-22T08:08:02.091" v="358" actId="20577"/>
          <ac:spMkLst>
            <pc:docMk/>
            <pc:sldMk cId="1103092812" sldId="1886"/>
            <ac:spMk id="3" creationId="{99400C3D-B87F-EFF1-6239-2A67F696FC54}"/>
          </ac:spMkLst>
        </pc:spChg>
        <pc:spChg chg="add mod">
          <ac:chgData name="Arpit Sehgal" userId="f004882aa4667115" providerId="Windows Live" clId="Web-{4BB6029A-C470-4B97-BA5B-D17F55EEC2C1}" dt="2024-10-22T08:10:41.493" v="503" actId="1076"/>
          <ac:spMkLst>
            <pc:docMk/>
            <pc:sldMk cId="1103092812" sldId="1886"/>
            <ac:spMk id="8" creationId="{14DBFBC0-3A8A-73CA-9039-4F5DA5EED406}"/>
          </ac:spMkLst>
        </pc:spChg>
        <pc:spChg chg="add mod">
          <ac:chgData name="Arpit Sehgal" userId="f004882aa4667115" providerId="Windows Live" clId="Web-{4BB6029A-C470-4B97-BA5B-D17F55EEC2C1}" dt="2024-10-22T08:11:46.013" v="514" actId="20577"/>
          <ac:spMkLst>
            <pc:docMk/>
            <pc:sldMk cId="1103092812" sldId="1886"/>
            <ac:spMk id="12" creationId="{8C588B89-D787-43CF-4286-CA33036DA26F}"/>
          </ac:spMkLst>
        </pc:spChg>
        <pc:spChg chg="add mod">
          <ac:chgData name="Arpit Sehgal" userId="f004882aa4667115" providerId="Windows Live" clId="Web-{4BB6029A-C470-4B97-BA5B-D17F55EEC2C1}" dt="2024-10-22T08:12:05.187" v="518" actId="1076"/>
          <ac:spMkLst>
            <pc:docMk/>
            <pc:sldMk cId="1103092812" sldId="1886"/>
            <ac:spMk id="13" creationId="{A1F05CDA-6D9F-FEF8-EF45-8B281C2D1D85}"/>
          </ac:spMkLst>
        </pc:spChg>
        <pc:picChg chg="del mod">
          <ac:chgData name="Arpit Sehgal" userId="f004882aa4667115" providerId="Windows Live" clId="Web-{4BB6029A-C470-4B97-BA5B-D17F55EEC2C1}" dt="2024-10-22T08:07:46.215" v="354"/>
          <ac:picMkLst>
            <pc:docMk/>
            <pc:sldMk cId="1103092812" sldId="1886"/>
            <ac:picMk id="4" creationId="{D970B613-88A4-0DEC-A308-0AE30559E391}"/>
          </ac:picMkLst>
        </pc:picChg>
        <pc:picChg chg="del mod modCrop">
          <ac:chgData name="Arpit Sehgal" userId="f004882aa4667115" providerId="Windows Live" clId="Web-{4BB6029A-C470-4B97-BA5B-D17F55EEC2C1}" dt="2024-10-22T08:07:43.715" v="353"/>
          <ac:picMkLst>
            <pc:docMk/>
            <pc:sldMk cId="1103092812" sldId="1886"/>
            <ac:picMk id="5" creationId="{0D214067-107B-449C-05B5-E48372D0E483}"/>
          </ac:picMkLst>
        </pc:picChg>
        <pc:picChg chg="add del mod">
          <ac:chgData name="Arpit Sehgal" userId="f004882aa4667115" providerId="Windows Live" clId="Web-{4BB6029A-C470-4B97-BA5B-D17F55EEC2C1}" dt="2024-10-22T08:07:40.934" v="352"/>
          <ac:picMkLst>
            <pc:docMk/>
            <pc:sldMk cId="1103092812" sldId="1886"/>
            <ac:picMk id="6" creationId="{B046C165-E979-8FD3-FCCE-47ED190F35C6}"/>
          </ac:picMkLst>
        </pc:picChg>
        <pc:picChg chg="add mod">
          <ac:chgData name="Arpit Sehgal" userId="f004882aa4667115" providerId="Windows Live" clId="Web-{4BB6029A-C470-4B97-BA5B-D17F55EEC2C1}" dt="2024-10-22T08:11:11.683" v="505" actId="1076"/>
          <ac:picMkLst>
            <pc:docMk/>
            <pc:sldMk cId="1103092812" sldId="1886"/>
            <ac:picMk id="10" creationId="{AA22B3C9-22E5-F324-7CAE-6A827B6B22F0}"/>
          </ac:picMkLst>
        </pc:picChg>
        <pc:picChg chg="add mod">
          <ac:chgData name="Arpit Sehgal" userId="f004882aa4667115" providerId="Windows Live" clId="Web-{4BB6029A-C470-4B97-BA5B-D17F55EEC2C1}" dt="2024-10-22T08:11:27.340" v="509" actId="1076"/>
          <ac:picMkLst>
            <pc:docMk/>
            <pc:sldMk cId="1103092812" sldId="1886"/>
            <ac:picMk id="11" creationId="{4763167B-25ED-5ED9-8D24-6D3646AD6160}"/>
          </ac:picMkLst>
        </pc:picChg>
      </pc:sldChg>
      <pc:sldChg chg="delSp del">
        <pc:chgData name="Arpit Sehgal" userId="f004882aa4667115" providerId="Windows Live" clId="Web-{4BB6029A-C470-4B97-BA5B-D17F55EEC2C1}" dt="2024-10-22T08:20:49.208" v="616"/>
        <pc:sldMkLst>
          <pc:docMk/>
          <pc:sldMk cId="3485217113" sldId="1887"/>
        </pc:sldMkLst>
        <pc:picChg chg="del">
          <ac:chgData name="Arpit Sehgal" userId="f004882aa4667115" providerId="Windows Live" clId="Web-{4BB6029A-C470-4B97-BA5B-D17F55EEC2C1}" dt="2024-10-22T08:20:02.095" v="602"/>
          <ac:picMkLst>
            <pc:docMk/>
            <pc:sldMk cId="3485217113" sldId="1887"/>
            <ac:picMk id="8" creationId="{E6430625-09A5-E343-5141-03D875EC963F}"/>
          </ac:picMkLst>
        </pc:picChg>
        <pc:picChg chg="del">
          <ac:chgData name="Arpit Sehgal" userId="f004882aa4667115" providerId="Windows Live" clId="Web-{4BB6029A-C470-4B97-BA5B-D17F55EEC2C1}" dt="2024-10-22T08:20:16.174" v="606"/>
          <ac:picMkLst>
            <pc:docMk/>
            <pc:sldMk cId="3485217113" sldId="1887"/>
            <ac:picMk id="3076" creationId="{FF4EEB97-8EF5-E152-F3A9-8B3E4D36662C}"/>
          </ac:picMkLst>
        </pc:picChg>
      </pc:sldChg>
      <pc:sldChg chg="add del replId">
        <pc:chgData name="Arpit Sehgal" userId="f004882aa4667115" providerId="Windows Live" clId="Web-{4BB6029A-C470-4B97-BA5B-D17F55EEC2C1}" dt="2024-10-22T07:11:00.201" v="21"/>
        <pc:sldMkLst>
          <pc:docMk/>
          <pc:sldMk cId="1756512540" sldId="1894"/>
        </pc:sldMkLst>
      </pc:sldChg>
      <pc:sldChg chg="modSp">
        <pc:chgData name="Arpit Sehgal" userId="f004882aa4667115" providerId="Windows Live" clId="Web-{4BB6029A-C470-4B97-BA5B-D17F55EEC2C1}" dt="2024-10-22T07:42:47.970" v="63" actId="1076"/>
        <pc:sldMkLst>
          <pc:docMk/>
          <pc:sldMk cId="2826016053" sldId="1897"/>
        </pc:sldMkLst>
        <pc:spChg chg="mod">
          <ac:chgData name="Arpit Sehgal" userId="f004882aa4667115" providerId="Windows Live" clId="Web-{4BB6029A-C470-4B97-BA5B-D17F55EEC2C1}" dt="2024-10-22T07:42:47.970" v="63" actId="1076"/>
          <ac:spMkLst>
            <pc:docMk/>
            <pc:sldMk cId="2826016053" sldId="1897"/>
            <ac:spMk id="6" creationId="{F1C8903D-1C2B-960A-6863-40285CB5E451}"/>
          </ac:spMkLst>
        </pc:spChg>
      </pc:sldChg>
      <pc:sldChg chg="modSp add replId">
        <pc:chgData name="Arpit Sehgal" userId="f004882aa4667115" providerId="Windows Live" clId="Web-{4BB6029A-C470-4B97-BA5B-D17F55EEC2C1}" dt="2024-10-22T07:58:33.442" v="185" actId="20577"/>
        <pc:sldMkLst>
          <pc:docMk/>
          <pc:sldMk cId="9886061" sldId="1898"/>
        </pc:sldMkLst>
        <pc:spChg chg="mod">
          <ac:chgData name="Arpit Sehgal" userId="f004882aa4667115" providerId="Windows Live" clId="Web-{4BB6029A-C470-4B97-BA5B-D17F55EEC2C1}" dt="2024-10-22T07:58:33.442" v="185" actId="20577"/>
          <ac:spMkLst>
            <pc:docMk/>
            <pc:sldMk cId="9886061" sldId="1898"/>
            <ac:spMk id="3" creationId="{0DBA328A-70B3-C364-B4BB-C3E9F877D81B}"/>
          </ac:spMkLst>
        </pc:spChg>
        <pc:picChg chg="mod">
          <ac:chgData name="Arpit Sehgal" userId="f004882aa4667115" providerId="Windows Live" clId="Web-{4BB6029A-C470-4B97-BA5B-D17F55EEC2C1}" dt="2024-10-22T07:56:04.526" v="158" actId="1076"/>
          <ac:picMkLst>
            <pc:docMk/>
            <pc:sldMk cId="9886061" sldId="1898"/>
            <ac:picMk id="2" creationId="{AB3A2E56-3934-3727-BA43-50EB3B2CDA47}"/>
          </ac:picMkLst>
        </pc:picChg>
        <pc:picChg chg="mod">
          <ac:chgData name="Arpit Sehgal" userId="f004882aa4667115" providerId="Windows Live" clId="Web-{4BB6029A-C470-4B97-BA5B-D17F55EEC2C1}" dt="2024-10-22T07:57:04.374" v="160" actId="1076"/>
          <ac:picMkLst>
            <pc:docMk/>
            <pc:sldMk cId="9886061" sldId="1898"/>
            <ac:picMk id="1026" creationId="{99110E02-3EA2-767F-99A0-F88E41751D61}"/>
          </ac:picMkLst>
        </pc:picChg>
      </pc:sldChg>
      <pc:sldChg chg="addSp delSp modSp add replId">
        <pc:chgData name="Arpit Sehgal" userId="f004882aa4667115" providerId="Windows Live" clId="Web-{4BB6029A-C470-4B97-BA5B-D17F55EEC2C1}" dt="2024-10-22T07:46:45.565" v="99" actId="14100"/>
        <pc:sldMkLst>
          <pc:docMk/>
          <pc:sldMk cId="3243196215" sldId="1899"/>
        </pc:sldMkLst>
        <pc:spChg chg="mod">
          <ac:chgData name="Arpit Sehgal" userId="f004882aa4667115" providerId="Windows Live" clId="Web-{4BB6029A-C470-4B97-BA5B-D17F55EEC2C1}" dt="2024-10-22T07:46:08.562" v="96" actId="1076"/>
          <ac:spMkLst>
            <pc:docMk/>
            <pc:sldMk cId="3243196215" sldId="1899"/>
            <ac:spMk id="3" creationId="{0DBA328A-70B3-C364-B4BB-C3E9F877D81B}"/>
          </ac:spMkLst>
        </pc:spChg>
        <pc:picChg chg="add del mod modCrop">
          <ac:chgData name="Arpit Sehgal" userId="f004882aa4667115" providerId="Windows Live" clId="Web-{4BB6029A-C470-4B97-BA5B-D17F55EEC2C1}" dt="2024-10-22T07:46:45.565" v="99" actId="14100"/>
          <ac:picMkLst>
            <pc:docMk/>
            <pc:sldMk cId="3243196215" sldId="1899"/>
            <ac:picMk id="2" creationId="{250D48FA-E68C-B8AA-5FB3-748451C811C6}"/>
          </ac:picMkLst>
        </pc:picChg>
        <pc:picChg chg="del">
          <ac:chgData name="Arpit Sehgal" userId="f004882aa4667115" providerId="Windows Live" clId="Web-{4BB6029A-C470-4B97-BA5B-D17F55EEC2C1}" dt="2024-10-22T07:44:02.569" v="86"/>
          <ac:picMkLst>
            <pc:docMk/>
            <pc:sldMk cId="3243196215" sldId="1899"/>
            <ac:picMk id="4" creationId="{DEC2707F-4D49-DDD1-DEF7-03BDCDB5F174}"/>
          </ac:picMkLst>
        </pc:picChg>
      </pc:sldChg>
      <pc:sldChg chg="addSp delSp modSp add replId">
        <pc:chgData name="Arpit Sehgal" userId="f004882aa4667115" providerId="Windows Live" clId="Web-{4BB6029A-C470-4B97-BA5B-D17F55EEC2C1}" dt="2024-10-22T07:51:53.633" v="137" actId="14100"/>
        <pc:sldMkLst>
          <pc:docMk/>
          <pc:sldMk cId="3442013527" sldId="1900"/>
        </pc:sldMkLst>
        <pc:spChg chg="mod">
          <ac:chgData name="Arpit Sehgal" userId="f004882aa4667115" providerId="Windows Live" clId="Web-{4BB6029A-C470-4B97-BA5B-D17F55EEC2C1}" dt="2024-10-22T07:51:39.945" v="131" actId="20577"/>
          <ac:spMkLst>
            <pc:docMk/>
            <pc:sldMk cId="3442013527" sldId="1900"/>
            <ac:spMk id="3" creationId="{0DBA328A-70B3-C364-B4BB-C3E9F877D81B}"/>
          </ac:spMkLst>
        </pc:spChg>
        <pc:picChg chg="del">
          <ac:chgData name="Arpit Sehgal" userId="f004882aa4667115" providerId="Windows Live" clId="Web-{4BB6029A-C470-4B97-BA5B-D17F55EEC2C1}" dt="2024-10-22T07:47:24.614" v="118"/>
          <ac:picMkLst>
            <pc:docMk/>
            <pc:sldMk cId="3442013527" sldId="1900"/>
            <ac:picMk id="2" creationId="{250D48FA-E68C-B8AA-5FB3-748451C811C6}"/>
          </ac:picMkLst>
        </pc:picChg>
        <pc:picChg chg="add mod">
          <ac:chgData name="Arpit Sehgal" userId="f004882aa4667115" providerId="Windows Live" clId="Web-{4BB6029A-C470-4B97-BA5B-D17F55EEC2C1}" dt="2024-10-22T07:51:53.633" v="137" actId="14100"/>
          <ac:picMkLst>
            <pc:docMk/>
            <pc:sldMk cId="3442013527" sldId="1900"/>
            <ac:picMk id="4" creationId="{7130F818-885F-C576-DDB4-A38B0C016F83}"/>
          </ac:picMkLst>
        </pc:picChg>
      </pc:sldChg>
      <pc:sldChg chg="delSp add del replId">
        <pc:chgData name="Arpit Sehgal" userId="f004882aa4667115" providerId="Windows Live" clId="Web-{4BB6029A-C470-4B97-BA5B-D17F55EEC2C1}" dt="2024-10-22T08:12:12.453" v="519"/>
        <pc:sldMkLst>
          <pc:docMk/>
          <pc:sldMk cId="683920427" sldId="1901"/>
        </pc:sldMkLst>
        <pc:spChg chg="del">
          <ac:chgData name="Arpit Sehgal" userId="f004882aa4667115" providerId="Windows Live" clId="Web-{4BB6029A-C470-4B97-BA5B-D17F55EEC2C1}" dt="2024-10-22T08:11:33.559" v="510"/>
          <ac:spMkLst>
            <pc:docMk/>
            <pc:sldMk cId="683920427" sldId="1901"/>
            <ac:spMk id="8" creationId="{8C588B89-D787-43CF-4286-CA33036DA26F}"/>
          </ac:spMkLst>
        </pc:spChg>
        <pc:spChg chg="del">
          <ac:chgData name="Arpit Sehgal" userId="f004882aa4667115" providerId="Windows Live" clId="Web-{4BB6029A-C470-4B97-BA5B-D17F55EEC2C1}" dt="2024-10-22T08:11:52.092" v="515"/>
          <ac:spMkLst>
            <pc:docMk/>
            <pc:sldMk cId="683920427" sldId="1901"/>
            <ac:spMk id="9" creationId="{A1F05CDA-6D9F-FEF8-EF45-8B281C2D1D85}"/>
          </ac:spMkLst>
        </pc:spChg>
        <pc:picChg chg="del">
          <ac:chgData name="Arpit Sehgal" userId="f004882aa4667115" providerId="Windows Live" clId="Web-{4BB6029A-C470-4B97-BA5B-D17F55EEC2C1}" dt="2024-10-22T08:11:16.199" v="506"/>
          <ac:picMkLst>
            <pc:docMk/>
            <pc:sldMk cId="683920427" sldId="1901"/>
            <ac:picMk id="7" creationId="{D558787A-B45E-BBF3-2889-C03539F9C4E6}"/>
          </ac:picMkLst>
        </pc:picChg>
      </pc:sldChg>
      <pc:sldChg chg="addSp delSp modSp add replId">
        <pc:chgData name="Arpit Sehgal" userId="f004882aa4667115" providerId="Windows Live" clId="Web-{4BB6029A-C470-4B97-BA5B-D17F55EEC2C1}" dt="2024-10-22T08:16:14.642" v="558" actId="1076"/>
        <pc:sldMkLst>
          <pc:docMk/>
          <pc:sldMk cId="1017905752" sldId="1901"/>
        </pc:sldMkLst>
        <pc:spChg chg="mod">
          <ac:chgData name="Arpit Sehgal" userId="f004882aa4667115" providerId="Windows Live" clId="Web-{4BB6029A-C470-4B97-BA5B-D17F55EEC2C1}" dt="2024-10-22T08:14:16.336" v="543" actId="20577"/>
          <ac:spMkLst>
            <pc:docMk/>
            <pc:sldMk cId="1017905752" sldId="1901"/>
            <ac:spMk id="3" creationId="{0DBA328A-70B3-C364-B4BB-C3E9F877D81B}"/>
          </ac:spMkLst>
        </pc:spChg>
        <pc:picChg chg="del">
          <ac:chgData name="Arpit Sehgal" userId="f004882aa4667115" providerId="Windows Live" clId="Web-{4BB6029A-C470-4B97-BA5B-D17F55EEC2C1}" dt="2024-10-22T08:14:18.415" v="544"/>
          <ac:picMkLst>
            <pc:docMk/>
            <pc:sldMk cId="1017905752" sldId="1901"/>
            <ac:picMk id="2" creationId="{AB3A2E56-3934-3727-BA43-50EB3B2CDA47}"/>
          </ac:picMkLst>
        </pc:picChg>
        <pc:picChg chg="add mod">
          <ac:chgData name="Arpit Sehgal" userId="f004882aa4667115" providerId="Windows Live" clId="Web-{4BB6029A-C470-4B97-BA5B-D17F55EEC2C1}" dt="2024-10-22T08:15:13.262" v="550" actId="14100"/>
          <ac:picMkLst>
            <pc:docMk/>
            <pc:sldMk cId="1017905752" sldId="1901"/>
            <ac:picMk id="4" creationId="{1AF59C21-E82C-EAD5-AD0E-11B5928D007F}"/>
          </ac:picMkLst>
        </pc:picChg>
        <pc:picChg chg="add mod">
          <ac:chgData name="Arpit Sehgal" userId="f004882aa4667115" providerId="Windows Live" clId="Web-{4BB6029A-C470-4B97-BA5B-D17F55EEC2C1}" dt="2024-10-22T08:15:35.623" v="553" actId="1076"/>
          <ac:picMkLst>
            <pc:docMk/>
            <pc:sldMk cId="1017905752" sldId="1901"/>
            <ac:picMk id="5" creationId="{48700AAC-A4C9-DFF6-E6B6-7B1EBA4BE9F1}"/>
          </ac:picMkLst>
        </pc:picChg>
        <pc:picChg chg="add mod">
          <ac:chgData name="Arpit Sehgal" userId="f004882aa4667115" providerId="Windows Live" clId="Web-{4BB6029A-C470-4B97-BA5B-D17F55EEC2C1}" dt="2024-10-22T08:16:14.642" v="558" actId="1076"/>
          <ac:picMkLst>
            <pc:docMk/>
            <pc:sldMk cId="1017905752" sldId="1901"/>
            <ac:picMk id="6" creationId="{CF015A1C-3076-F4D3-6494-0F1851820758}"/>
          </ac:picMkLst>
        </pc:picChg>
        <pc:picChg chg="del">
          <ac:chgData name="Arpit Sehgal" userId="f004882aa4667115" providerId="Windows Live" clId="Web-{4BB6029A-C470-4B97-BA5B-D17F55EEC2C1}" dt="2024-10-22T08:14:22.618" v="545"/>
          <ac:picMkLst>
            <pc:docMk/>
            <pc:sldMk cId="1017905752" sldId="1901"/>
            <ac:picMk id="1026" creationId="{99110E02-3EA2-767F-99A0-F88E41751D61}"/>
          </ac:picMkLst>
        </pc:picChg>
      </pc:sldChg>
      <pc:sldChg chg="addSp delSp modSp add ord replId">
        <pc:chgData name="Arpit Sehgal" userId="f004882aa4667115" providerId="Windows Live" clId="Web-{4BB6029A-C470-4B97-BA5B-D17F55EEC2C1}" dt="2024-10-22T08:17:35.663" v="574" actId="20577"/>
        <pc:sldMkLst>
          <pc:docMk/>
          <pc:sldMk cId="1936942499" sldId="1902"/>
        </pc:sldMkLst>
        <pc:spChg chg="mod">
          <ac:chgData name="Arpit Sehgal" userId="f004882aa4667115" providerId="Windows Live" clId="Web-{4BB6029A-C470-4B97-BA5B-D17F55EEC2C1}" dt="2024-10-22T08:17:35.663" v="574" actId="20577"/>
          <ac:spMkLst>
            <pc:docMk/>
            <pc:sldMk cId="1936942499" sldId="1902"/>
            <ac:spMk id="3" creationId="{0DBA328A-70B3-C364-B4BB-C3E9F877D81B}"/>
          </ac:spMkLst>
        </pc:spChg>
        <pc:picChg chg="del">
          <ac:chgData name="Arpit Sehgal" userId="f004882aa4667115" providerId="Windows Live" clId="Web-{4BB6029A-C470-4B97-BA5B-D17F55EEC2C1}" dt="2024-10-22T08:16:50.722" v="562"/>
          <ac:picMkLst>
            <pc:docMk/>
            <pc:sldMk cId="1936942499" sldId="1902"/>
            <ac:picMk id="2" creationId="{AB3A2E56-3934-3727-BA43-50EB3B2CDA47}"/>
          </ac:picMkLst>
        </pc:picChg>
        <pc:picChg chg="add mod">
          <ac:chgData name="Arpit Sehgal" userId="f004882aa4667115" providerId="Windows Live" clId="Web-{4BB6029A-C470-4B97-BA5B-D17F55EEC2C1}" dt="2024-10-22T08:17:31.506" v="572" actId="1076"/>
          <ac:picMkLst>
            <pc:docMk/>
            <pc:sldMk cId="1936942499" sldId="1902"/>
            <ac:picMk id="5" creationId="{1289419F-20CC-98FE-C566-1BA634F6244E}"/>
          </ac:picMkLst>
        </pc:picChg>
        <pc:picChg chg="add mod">
          <ac:chgData name="Arpit Sehgal" userId="f004882aa4667115" providerId="Windows Live" clId="Web-{4BB6029A-C470-4B97-BA5B-D17F55EEC2C1}" dt="2024-10-22T08:17:25.256" v="570" actId="1076"/>
          <ac:picMkLst>
            <pc:docMk/>
            <pc:sldMk cId="1936942499" sldId="1902"/>
            <ac:picMk id="6" creationId="{E8CC3AEF-AFD0-CD76-F6D1-7C9B5498C8DB}"/>
          </ac:picMkLst>
        </pc:picChg>
        <pc:picChg chg="del">
          <ac:chgData name="Arpit Sehgal" userId="f004882aa4667115" providerId="Windows Live" clId="Web-{4BB6029A-C470-4B97-BA5B-D17F55EEC2C1}" dt="2024-10-22T08:16:47.956" v="561"/>
          <ac:picMkLst>
            <pc:docMk/>
            <pc:sldMk cId="1936942499" sldId="1902"/>
            <ac:picMk id="1026" creationId="{99110E02-3EA2-767F-99A0-F88E41751D61}"/>
          </ac:picMkLst>
        </pc:picChg>
      </pc:sldChg>
      <pc:sldChg chg="addSp delSp modSp add ord replId">
        <pc:chgData name="Arpit Sehgal" userId="f004882aa4667115" providerId="Windows Live" clId="Web-{4BB6029A-C470-4B97-BA5B-D17F55EEC2C1}" dt="2024-10-22T08:19:39.640" v="598" actId="1076"/>
        <pc:sldMkLst>
          <pc:docMk/>
          <pc:sldMk cId="2148982133" sldId="1903"/>
        </pc:sldMkLst>
        <pc:spChg chg="mod">
          <ac:chgData name="Arpit Sehgal" userId="f004882aa4667115" providerId="Windows Live" clId="Web-{4BB6029A-C470-4B97-BA5B-D17F55EEC2C1}" dt="2024-10-22T08:19:39.640" v="598" actId="1076"/>
          <ac:spMkLst>
            <pc:docMk/>
            <pc:sldMk cId="2148982133" sldId="1903"/>
            <ac:spMk id="3" creationId="{0DBA328A-70B3-C364-B4BB-C3E9F877D81B}"/>
          </ac:spMkLst>
        </pc:spChg>
        <pc:picChg chg="add mod">
          <ac:chgData name="Arpit Sehgal" userId="f004882aa4667115" providerId="Windows Live" clId="Web-{4BB6029A-C470-4B97-BA5B-D17F55EEC2C1}" dt="2024-10-22T08:19:10.013" v="593" actId="14100"/>
          <ac:picMkLst>
            <pc:docMk/>
            <pc:sldMk cId="2148982133" sldId="1903"/>
            <ac:picMk id="2" creationId="{43889182-333B-52B9-FD24-0DEF223997A3}"/>
          </ac:picMkLst>
        </pc:picChg>
        <pc:picChg chg="del">
          <ac:chgData name="Arpit Sehgal" userId="f004882aa4667115" providerId="Windows Live" clId="Web-{4BB6029A-C470-4B97-BA5B-D17F55EEC2C1}" dt="2024-10-22T08:18:22.791" v="580"/>
          <ac:picMkLst>
            <pc:docMk/>
            <pc:sldMk cId="2148982133" sldId="1903"/>
            <ac:picMk id="4" creationId="{1AF59C21-E82C-EAD5-AD0E-11B5928D007F}"/>
          </ac:picMkLst>
        </pc:picChg>
        <pc:picChg chg="del">
          <ac:chgData name="Arpit Sehgal" userId="f004882aa4667115" providerId="Windows Live" clId="Web-{4BB6029A-C470-4B97-BA5B-D17F55EEC2C1}" dt="2024-10-22T08:18:28.307" v="582"/>
          <ac:picMkLst>
            <pc:docMk/>
            <pc:sldMk cId="2148982133" sldId="1903"/>
            <ac:picMk id="5" creationId="{48700AAC-A4C9-DFF6-E6B6-7B1EBA4BE9F1}"/>
          </ac:picMkLst>
        </pc:picChg>
        <pc:picChg chg="del">
          <ac:chgData name="Arpit Sehgal" userId="f004882aa4667115" providerId="Windows Live" clId="Web-{4BB6029A-C470-4B97-BA5B-D17F55EEC2C1}" dt="2024-10-22T08:18:25.073" v="581"/>
          <ac:picMkLst>
            <pc:docMk/>
            <pc:sldMk cId="2148982133" sldId="1903"/>
            <ac:picMk id="6" creationId="{CF015A1C-3076-F4D3-6494-0F1851820758}"/>
          </ac:picMkLst>
        </pc:picChg>
        <pc:picChg chg="add mod">
          <ac:chgData name="Arpit Sehgal" userId="f004882aa4667115" providerId="Windows Live" clId="Web-{4BB6029A-C470-4B97-BA5B-D17F55EEC2C1}" dt="2024-10-22T08:19:24.436" v="597" actId="14100"/>
          <ac:picMkLst>
            <pc:docMk/>
            <pc:sldMk cId="2148982133" sldId="1903"/>
            <ac:picMk id="7" creationId="{19465C78-CAD9-EF3D-B3F1-B2E773120990}"/>
          </ac:picMkLst>
        </pc:picChg>
      </pc:sldChg>
      <pc:sldChg chg="addSp modSp add replId">
        <pc:chgData name="Arpit Sehgal" userId="f004882aa4667115" providerId="Windows Live" clId="Web-{4BB6029A-C470-4B97-BA5B-D17F55EEC2C1}" dt="2024-10-22T08:23:22.718" v="675" actId="20577"/>
        <pc:sldMkLst>
          <pc:docMk/>
          <pc:sldMk cId="1799980709" sldId="1904"/>
        </pc:sldMkLst>
        <pc:spChg chg="add mod">
          <ac:chgData name="Arpit Sehgal" userId="f004882aa4667115" providerId="Windows Live" clId="Web-{4BB6029A-C470-4B97-BA5B-D17F55EEC2C1}" dt="2024-10-22T08:22:46.716" v="666" actId="20577"/>
          <ac:spMkLst>
            <pc:docMk/>
            <pc:sldMk cId="1799980709" sldId="1904"/>
            <ac:spMk id="2" creationId="{B69E25F6-F569-10E3-9D67-4CF09D9BDA7E}"/>
          </ac:spMkLst>
        </pc:spChg>
        <pc:spChg chg="add mod">
          <ac:chgData name="Arpit Sehgal" userId="f004882aa4667115" providerId="Windows Live" clId="Web-{4BB6029A-C470-4B97-BA5B-D17F55EEC2C1}" dt="2024-10-22T08:23:22.718" v="675" actId="20577"/>
          <ac:spMkLst>
            <pc:docMk/>
            <pc:sldMk cId="1799980709" sldId="1904"/>
            <ac:spMk id="3" creationId="{530483A5-E2F6-73F1-4D88-2FF890D6191D}"/>
          </ac:spMkLst>
        </pc:spChg>
        <pc:spChg chg="mod">
          <ac:chgData name="Arpit Sehgal" userId="f004882aa4667115" providerId="Windows Live" clId="Web-{4BB6029A-C470-4B97-BA5B-D17F55EEC2C1}" dt="2024-10-22T08:21:21.476" v="620" actId="20577"/>
          <ac:spMkLst>
            <pc:docMk/>
            <pc:sldMk cId="1799980709" sldId="1904"/>
            <ac:spMk id="4" creationId="{F03173A6-EEED-2188-7820-D9DC069015B3}"/>
          </ac:spMkLst>
        </pc:spChg>
        <pc:spChg chg="mod">
          <ac:chgData name="Arpit Sehgal" userId="f004882aa4667115" providerId="Windows Live" clId="Web-{4BB6029A-C470-4B97-BA5B-D17F55EEC2C1}" dt="2024-10-22T08:22:05.479" v="646" actId="14100"/>
          <ac:spMkLst>
            <pc:docMk/>
            <pc:sldMk cId="1799980709" sldId="1904"/>
            <ac:spMk id="5" creationId="{4A190C7C-4D87-B9B3-E635-ED5C9B2A5125}"/>
          </ac:spMkLst>
        </pc:spChg>
      </pc:sldChg>
      <pc:sldChg chg="delSp add replId">
        <pc:chgData name="Arpit Sehgal" userId="f004882aa4667115" providerId="Windows Live" clId="Web-{4BB6029A-C470-4B97-BA5B-D17F55EEC2C1}" dt="2024-10-22T08:30:29.264" v="678"/>
        <pc:sldMkLst>
          <pc:docMk/>
          <pc:sldMk cId="3051958116" sldId="1905"/>
        </pc:sldMkLst>
        <pc:picChg chg="del">
          <ac:chgData name="Arpit Sehgal" userId="f004882aa4667115" providerId="Windows Live" clId="Web-{4BB6029A-C470-4B97-BA5B-D17F55EEC2C1}" dt="2024-10-22T08:30:29.264" v="678"/>
          <ac:picMkLst>
            <pc:docMk/>
            <pc:sldMk cId="3051958116" sldId="1905"/>
            <ac:picMk id="6" creationId="{E6B26A11-2D57-D98D-BBF6-BB3D3447B138}"/>
          </ac:picMkLst>
        </pc:picChg>
      </pc:sldChg>
    </pc:docChg>
  </pc:docChgLst>
  <pc:docChgLst>
    <pc:chgData name="Jeevith G L" userId="e944e7898bb0e0c2" providerId="Windows Live" clId="Web-{7E542F6A-0093-45C7-A844-28828778B949}"/>
    <pc:docChg chg="addSld delSld modSld modSection">
      <pc:chgData name="Jeevith G L" userId="e944e7898bb0e0c2" providerId="Windows Live" clId="Web-{7E542F6A-0093-45C7-A844-28828778B949}" dt="2024-09-23T03:40:00.069" v="246"/>
      <pc:docMkLst>
        <pc:docMk/>
      </pc:docMkLst>
      <pc:sldChg chg="modSp del">
        <pc:chgData name="Jeevith G L" userId="e944e7898bb0e0c2" providerId="Windows Live" clId="Web-{7E542F6A-0093-45C7-A844-28828778B949}" dt="2024-09-23T03:40:00.069" v="246"/>
        <pc:sldMkLst>
          <pc:docMk/>
          <pc:sldMk cId="405816380" sldId="1466"/>
        </pc:sldMkLst>
      </pc:sldChg>
      <pc:sldChg chg="addSp delSp modSp new mod modClrScheme chgLayout">
        <pc:chgData name="Jeevith G L" userId="e944e7898bb0e0c2" providerId="Windows Live" clId="Web-{7E542F6A-0093-45C7-A844-28828778B949}" dt="2024-09-23T03:38:50.489" v="244" actId="20577"/>
        <pc:sldMkLst>
          <pc:docMk/>
          <pc:sldMk cId="1906268083" sldId="1780"/>
        </pc:sldMkLst>
      </pc:sldChg>
      <pc:sldChg chg="addSp delSp modSp new del">
        <pc:chgData name="Jeevith G L" userId="e944e7898bb0e0c2" providerId="Windows Live" clId="Web-{7E542F6A-0093-45C7-A844-28828778B949}" dt="2024-09-23T02:37:46.169" v="11"/>
        <pc:sldMkLst>
          <pc:docMk/>
          <pc:sldMk cId="3849028246" sldId="1780"/>
        </pc:sldMkLst>
      </pc:sldChg>
    </pc:docChg>
  </pc:docChgLst>
  <pc:docChgLst>
    <pc:chgData name="Insha Ahmed" userId="e66d2f0dd335ece8" providerId="Windows Live" clId="Web-{D241EC28-7D1F-44A1-877A-A5A89BDE488C}"/>
    <pc:docChg chg="modSld">
      <pc:chgData name="Insha Ahmed" userId="e66d2f0dd335ece8" providerId="Windows Live" clId="Web-{D241EC28-7D1F-44A1-877A-A5A89BDE488C}" dt="2024-09-15T17:24:04.441" v="17" actId="14100"/>
      <pc:docMkLst>
        <pc:docMk/>
      </pc:docMkLst>
      <pc:sldChg chg="modSp">
        <pc:chgData name="Insha Ahmed" userId="e66d2f0dd335ece8" providerId="Windows Live" clId="Web-{D241EC28-7D1F-44A1-877A-A5A89BDE488C}" dt="2024-09-15T17:24:04.441" v="17" actId="14100"/>
        <pc:sldMkLst>
          <pc:docMk/>
          <pc:sldMk cId="189816720" sldId="1455"/>
        </pc:sldMkLst>
      </pc:sldChg>
    </pc:docChg>
  </pc:docChgLst>
  <pc:docChgLst>
    <pc:chgData name="Arpit Sehgal" userId="f004882aa4667115" providerId="Windows Live" clId="Web-{9CB1197B-32E8-4D34-B122-D2CC084CAD45}"/>
    <pc:docChg chg="addSld modSld sldOrd modSection">
      <pc:chgData name="Arpit Sehgal" userId="f004882aa4667115" providerId="Windows Live" clId="Web-{9CB1197B-32E8-4D34-B122-D2CC084CAD45}" dt="2024-10-16T14:20:38.924" v="363"/>
      <pc:docMkLst>
        <pc:docMk/>
      </pc:docMkLst>
      <pc:sldChg chg="addSp delSp modSp">
        <pc:chgData name="Arpit Sehgal" userId="f004882aa4667115" providerId="Windows Live" clId="Web-{9CB1197B-32E8-4D34-B122-D2CC084CAD45}" dt="2024-10-16T13:57:39.371" v="226" actId="1076"/>
        <pc:sldMkLst>
          <pc:docMk/>
          <pc:sldMk cId="1535677120" sldId="1774"/>
        </pc:sldMkLst>
      </pc:sldChg>
      <pc:sldChg chg="addSp delSp modSp add replId">
        <pc:chgData name="Arpit Sehgal" userId="f004882aa4667115" providerId="Windows Live" clId="Web-{9CB1197B-32E8-4D34-B122-D2CC084CAD45}" dt="2024-10-16T13:55:34.346" v="220" actId="14100"/>
        <pc:sldMkLst>
          <pc:docMk/>
          <pc:sldMk cId="3767390147" sldId="1782"/>
        </pc:sldMkLst>
      </pc:sldChg>
      <pc:sldChg chg="addSp delSp modSp add ord replId">
        <pc:chgData name="Arpit Sehgal" userId="f004882aa4667115" providerId="Windows Live" clId="Web-{9CB1197B-32E8-4D34-B122-D2CC084CAD45}" dt="2024-10-16T14:19:53.264" v="360" actId="20577"/>
        <pc:sldMkLst>
          <pc:docMk/>
          <pc:sldMk cId="1538782885" sldId="1786"/>
        </pc:sldMkLst>
      </pc:sldChg>
      <pc:sldChg chg="addSp modSp add replId">
        <pc:chgData name="Arpit Sehgal" userId="f004882aa4667115" providerId="Windows Live" clId="Web-{9CB1197B-32E8-4D34-B122-D2CC084CAD45}" dt="2024-10-16T13:53:08.039" v="215" actId="14100"/>
        <pc:sldMkLst>
          <pc:docMk/>
          <pc:sldMk cId="2187732732" sldId="1788"/>
        </pc:sldMkLst>
      </pc:sldChg>
      <pc:sldChg chg="addSp delSp modSp add replId">
        <pc:chgData name="Arpit Sehgal" userId="f004882aa4667115" providerId="Windows Live" clId="Web-{9CB1197B-32E8-4D34-B122-D2CC084CAD45}" dt="2024-10-16T14:13:54.754" v="294" actId="1076"/>
        <pc:sldMkLst>
          <pc:docMk/>
          <pc:sldMk cId="3080620257" sldId="1789"/>
        </pc:sldMkLst>
      </pc:sldChg>
      <pc:sldChg chg="add replId">
        <pc:chgData name="Arpit Sehgal" userId="f004882aa4667115" providerId="Windows Live" clId="Web-{9CB1197B-32E8-4D34-B122-D2CC084CAD45}" dt="2024-10-16T14:14:06.427" v="295"/>
        <pc:sldMkLst>
          <pc:docMk/>
          <pc:sldMk cId="2357076999" sldId="1791"/>
        </pc:sldMkLst>
      </pc:sldChg>
      <pc:sldChg chg="delSp add ord replId">
        <pc:chgData name="Arpit Sehgal" userId="f004882aa4667115" providerId="Windows Live" clId="Web-{9CB1197B-32E8-4D34-B122-D2CC084CAD45}" dt="2024-10-16T14:20:38.924" v="363"/>
        <pc:sldMkLst>
          <pc:docMk/>
          <pc:sldMk cId="1359134019" sldId="1792"/>
        </pc:sldMkLst>
      </pc:sldChg>
    </pc:docChg>
  </pc:docChgLst>
  <pc:docChgLst>
    <pc:chgData name="Insha Ahmed" userId="e66d2f0dd335ece8" providerId="Windows Live" clId="Web-{16315A58-25E8-464C-A592-C552A6560B3C}"/>
    <pc:docChg chg="modSld">
      <pc:chgData name="Insha Ahmed" userId="e66d2f0dd335ece8" providerId="Windows Live" clId="Web-{16315A58-25E8-464C-A592-C552A6560B3C}" dt="2024-09-27T03:54:24.151" v="44" actId="20577"/>
      <pc:docMkLst>
        <pc:docMk/>
      </pc:docMkLst>
      <pc:sldChg chg="modSp">
        <pc:chgData name="Insha Ahmed" userId="e66d2f0dd335ece8" providerId="Windows Live" clId="Web-{16315A58-25E8-464C-A592-C552A6560B3C}" dt="2024-09-27T03:54:24.151" v="44" actId="20577"/>
        <pc:sldMkLst>
          <pc:docMk/>
          <pc:sldMk cId="3337163713" sldId="1433"/>
        </pc:sldMkLst>
      </pc:sldChg>
    </pc:docChg>
  </pc:docChgLst>
  <pc:docChgLst>
    <pc:chgData name="nirajthakurxyz0933@outlook.com" userId="5de401e978417caa" providerId="Windows Live" clId="Web-{972CEEED-7BC8-1F52-7F95-4E4A6555919D}"/>
    <pc:docChg chg="modSld">
      <pc:chgData name="nirajthakurxyz0933@outlook.com" userId="5de401e978417caa" providerId="Windows Live" clId="Web-{972CEEED-7BC8-1F52-7F95-4E4A6555919D}" dt="2024-09-12T11:19:41.755" v="1"/>
      <pc:docMkLst>
        <pc:docMk/>
      </pc:docMkLst>
      <pc:sldChg chg="delSp">
        <pc:chgData name="nirajthakurxyz0933@outlook.com" userId="5de401e978417caa" providerId="Windows Live" clId="Web-{972CEEED-7BC8-1F52-7F95-4E4A6555919D}" dt="2024-09-12T11:19:41.755" v="1"/>
        <pc:sldMkLst>
          <pc:docMk/>
          <pc:sldMk cId="1881638988" sldId="1637"/>
        </pc:sldMkLst>
      </pc:sldChg>
    </pc:docChg>
  </pc:docChgLst>
  <pc:docChgLst>
    <pc:chgData name="Faizan Karim" userId="48c8ba92fda0d8b0" providerId="Windows Live" clId="Web-{7B248BAB-7F89-3B10-CD82-3B540481937C}"/>
    <pc:docChg chg="addSld delSld modSld sldOrd addSection delSection modSection">
      <pc:chgData name="Faizan Karim" userId="48c8ba92fda0d8b0" providerId="Windows Live" clId="Web-{7B248BAB-7F89-3B10-CD82-3B540481937C}" dt="2024-09-05T15:36:48.781" v="322"/>
      <pc:docMkLst>
        <pc:docMk/>
      </pc:docMkLst>
      <pc:sldChg chg="ord">
        <pc:chgData name="Faizan Karim" userId="48c8ba92fda0d8b0" providerId="Windows Live" clId="Web-{7B248BAB-7F89-3B10-CD82-3B540481937C}" dt="2024-09-05T15:08:11.252" v="232"/>
        <pc:sldMkLst>
          <pc:docMk/>
          <pc:sldMk cId="3656772840" sldId="301"/>
        </pc:sldMkLst>
      </pc:sldChg>
      <pc:sldChg chg="modSp del ord">
        <pc:chgData name="Faizan Karim" userId="48c8ba92fda0d8b0" providerId="Windows Live" clId="Web-{7B248BAB-7F89-3B10-CD82-3B540481937C}" dt="2024-09-05T15:13:07.275" v="266"/>
        <pc:sldMkLst>
          <pc:docMk/>
          <pc:sldMk cId="798131645" sldId="790"/>
        </pc:sldMkLst>
      </pc:sldChg>
      <pc:sldChg chg="modSp">
        <pc:chgData name="Faizan Karim" userId="48c8ba92fda0d8b0" providerId="Windows Live" clId="Web-{7B248BAB-7F89-3B10-CD82-3B540481937C}" dt="2024-09-05T14:56:11.827" v="194" actId="1076"/>
        <pc:sldMkLst>
          <pc:docMk/>
          <pc:sldMk cId="3071345316" sldId="1119"/>
        </pc:sldMkLst>
      </pc:sldChg>
      <pc:sldChg chg="del ord">
        <pc:chgData name="Faizan Karim" userId="48c8ba92fda0d8b0" providerId="Windows Live" clId="Web-{7B248BAB-7F89-3B10-CD82-3B540481937C}" dt="2024-09-05T15:13:10.650" v="267"/>
        <pc:sldMkLst>
          <pc:docMk/>
          <pc:sldMk cId="644815648" sldId="1425"/>
        </pc:sldMkLst>
      </pc:sldChg>
      <pc:sldChg chg="addSp delSp modSp new del">
        <pc:chgData name="Faizan Karim" userId="48c8ba92fda0d8b0" providerId="Windows Live" clId="Web-{7B248BAB-7F89-3B10-CD82-3B540481937C}" dt="2024-09-05T15:03:28.167" v="219"/>
        <pc:sldMkLst>
          <pc:docMk/>
          <pc:sldMk cId="467068990" sldId="1426"/>
        </pc:sldMkLst>
      </pc:sldChg>
      <pc:sldChg chg="new del">
        <pc:chgData name="Faizan Karim" userId="48c8ba92fda0d8b0" providerId="Windows Live" clId="Web-{7B248BAB-7F89-3B10-CD82-3B540481937C}" dt="2024-09-05T14:22:25.929" v="38"/>
        <pc:sldMkLst>
          <pc:docMk/>
          <pc:sldMk cId="4244073046" sldId="1426"/>
        </pc:sldMkLst>
      </pc:sldChg>
      <pc:sldChg chg="new add del">
        <pc:chgData name="Faizan Karim" userId="48c8ba92fda0d8b0" providerId="Windows Live" clId="Web-{7B248BAB-7F89-3B10-CD82-3B540481937C}" dt="2024-09-05T14:30:55.272" v="90"/>
        <pc:sldMkLst>
          <pc:docMk/>
          <pc:sldMk cId="2535313613" sldId="1427"/>
        </pc:sldMkLst>
      </pc:sldChg>
      <pc:sldChg chg="addSp modSp new del">
        <pc:chgData name="Faizan Karim" userId="48c8ba92fda0d8b0" providerId="Windows Live" clId="Web-{7B248BAB-7F89-3B10-CD82-3B540481937C}" dt="2024-09-05T15:11:21.116" v="250"/>
        <pc:sldMkLst>
          <pc:docMk/>
          <pc:sldMk cId="4003315338" sldId="1427"/>
        </pc:sldMkLst>
      </pc:sldChg>
      <pc:sldChg chg="new add del">
        <pc:chgData name="Faizan Karim" userId="48c8ba92fda0d8b0" providerId="Windows Live" clId="Web-{7B248BAB-7F89-3B10-CD82-3B540481937C}" dt="2024-09-05T14:30:52.631" v="89"/>
        <pc:sldMkLst>
          <pc:docMk/>
          <pc:sldMk cId="299026089" sldId="1428"/>
        </pc:sldMkLst>
      </pc:sldChg>
      <pc:sldChg chg="new del">
        <pc:chgData name="Faizan Karim" userId="48c8ba92fda0d8b0" providerId="Windows Live" clId="Web-{7B248BAB-7F89-3B10-CD82-3B540481937C}" dt="2024-09-05T15:08:39.472" v="234"/>
        <pc:sldMkLst>
          <pc:docMk/>
          <pc:sldMk cId="1809832921" sldId="1428"/>
        </pc:sldMkLst>
      </pc:sldChg>
      <pc:sldChg chg="new">
        <pc:chgData name="Faizan Karim" userId="48c8ba92fda0d8b0" providerId="Windows Live" clId="Web-{7B248BAB-7F89-3B10-CD82-3B540481937C}" dt="2024-09-05T15:08:28.143" v="233"/>
        <pc:sldMkLst>
          <pc:docMk/>
          <pc:sldMk cId="402586663" sldId="1429"/>
        </pc:sldMkLst>
      </pc:sldChg>
      <pc:sldChg chg="new del">
        <pc:chgData name="Faizan Karim" userId="48c8ba92fda0d8b0" providerId="Windows Live" clId="Web-{7B248BAB-7F89-3B10-CD82-3B540481937C}" dt="2024-09-05T15:12:48.119" v="258"/>
        <pc:sldMkLst>
          <pc:docMk/>
          <pc:sldMk cId="2443154214" sldId="1430"/>
        </pc:sldMkLst>
      </pc:sldChg>
      <pc:sldChg chg="add replId">
        <pc:chgData name="Faizan Karim" userId="48c8ba92fda0d8b0" providerId="Windows Live" clId="Web-{7B248BAB-7F89-3B10-CD82-3B540481937C}" dt="2024-09-05T15:09:42.208" v="237"/>
        <pc:sldMkLst>
          <pc:docMk/>
          <pc:sldMk cId="3275098994" sldId="1431"/>
        </pc:sldMkLst>
      </pc:sldChg>
      <pc:sldChg chg="add del ord replId">
        <pc:chgData name="Faizan Karim" userId="48c8ba92fda0d8b0" providerId="Windows Live" clId="Web-{7B248BAB-7F89-3B10-CD82-3B540481937C}" dt="2024-09-05T15:11:59.946" v="253"/>
        <pc:sldMkLst>
          <pc:docMk/>
          <pc:sldMk cId="1433434925" sldId="1432"/>
        </pc:sldMkLst>
      </pc:sldChg>
      <pc:sldChg chg="modSp add replId">
        <pc:chgData name="Faizan Karim" userId="48c8ba92fda0d8b0" providerId="Windows Live" clId="Web-{7B248BAB-7F89-3B10-CD82-3B540481937C}" dt="2024-09-05T15:11:45.992" v="252" actId="20577"/>
        <pc:sldMkLst>
          <pc:docMk/>
          <pc:sldMk cId="3337163713" sldId="1433"/>
        </pc:sldMkLst>
      </pc:sldChg>
      <pc:sldChg chg="new add del ord">
        <pc:chgData name="Faizan Karim" userId="48c8ba92fda0d8b0" providerId="Windows Live" clId="Web-{7B248BAB-7F89-3B10-CD82-3B540481937C}" dt="2024-09-05T15:12:35.087" v="257"/>
        <pc:sldMkLst>
          <pc:docMk/>
          <pc:sldMk cId="2433275950" sldId="1434"/>
        </pc:sldMkLst>
      </pc:sldChg>
      <pc:sldChg chg="add">
        <pc:chgData name="Faizan Karim" userId="48c8ba92fda0d8b0" providerId="Windows Live" clId="Web-{7B248BAB-7F89-3B10-CD82-3B540481937C}" dt="2024-09-05T15:12:52.431" v="259"/>
        <pc:sldMkLst>
          <pc:docMk/>
          <pc:sldMk cId="345361654" sldId="1435"/>
        </pc:sldMkLst>
      </pc:sldChg>
      <pc:sldChg chg="add">
        <pc:chgData name="Faizan Karim" userId="48c8ba92fda0d8b0" providerId="Windows Live" clId="Web-{7B248BAB-7F89-3B10-CD82-3B540481937C}" dt="2024-09-05T15:12:52.900" v="260"/>
        <pc:sldMkLst>
          <pc:docMk/>
          <pc:sldMk cId="329116932" sldId="1436"/>
        </pc:sldMkLst>
      </pc:sldChg>
      <pc:sldChg chg="add">
        <pc:chgData name="Faizan Karim" userId="48c8ba92fda0d8b0" providerId="Windows Live" clId="Web-{7B248BAB-7F89-3B10-CD82-3B540481937C}" dt="2024-09-05T15:12:53.509" v="261"/>
        <pc:sldMkLst>
          <pc:docMk/>
          <pc:sldMk cId="4201746361" sldId="1437"/>
        </pc:sldMkLst>
      </pc:sldChg>
      <pc:sldChg chg="add">
        <pc:chgData name="Faizan Karim" userId="48c8ba92fda0d8b0" providerId="Windows Live" clId="Web-{7B248BAB-7F89-3B10-CD82-3B540481937C}" dt="2024-09-05T15:12:54.525" v="262"/>
        <pc:sldMkLst>
          <pc:docMk/>
          <pc:sldMk cId="194746407" sldId="1438"/>
        </pc:sldMkLst>
      </pc:sldChg>
      <pc:sldChg chg="add">
        <pc:chgData name="Faizan Karim" userId="48c8ba92fda0d8b0" providerId="Windows Live" clId="Web-{7B248BAB-7F89-3B10-CD82-3B540481937C}" dt="2024-09-05T15:12:54.994" v="263"/>
        <pc:sldMkLst>
          <pc:docMk/>
          <pc:sldMk cId="1265758601" sldId="1439"/>
        </pc:sldMkLst>
      </pc:sldChg>
      <pc:sldChg chg="add">
        <pc:chgData name="Faizan Karim" userId="48c8ba92fda0d8b0" providerId="Windows Live" clId="Web-{7B248BAB-7F89-3B10-CD82-3B540481937C}" dt="2024-09-05T15:12:55.572" v="264"/>
        <pc:sldMkLst>
          <pc:docMk/>
          <pc:sldMk cId="4197359875" sldId="1440"/>
        </pc:sldMkLst>
      </pc:sldChg>
      <pc:sldChg chg="add">
        <pc:chgData name="Faizan Karim" userId="48c8ba92fda0d8b0" providerId="Windows Live" clId="Web-{7B248BAB-7F89-3B10-CD82-3B540481937C}" dt="2024-09-05T15:12:56.666" v="265"/>
        <pc:sldMkLst>
          <pc:docMk/>
          <pc:sldMk cId="1559702586" sldId="1441"/>
        </pc:sldMkLst>
      </pc:sldChg>
      <pc:sldChg chg="new">
        <pc:chgData name="Faizan Karim" userId="48c8ba92fda0d8b0" providerId="Windows Live" clId="Web-{7B248BAB-7F89-3B10-CD82-3B540481937C}" dt="2024-09-05T15:19:28.973" v="282"/>
        <pc:sldMkLst>
          <pc:docMk/>
          <pc:sldMk cId="1723408450" sldId="1442"/>
        </pc:sldMkLst>
      </pc:sldChg>
      <pc:sldChg chg="new">
        <pc:chgData name="Faizan Karim" userId="48c8ba92fda0d8b0" providerId="Windows Live" clId="Web-{7B248BAB-7F89-3B10-CD82-3B540481937C}" dt="2024-09-05T15:19:35.161" v="283"/>
        <pc:sldMkLst>
          <pc:docMk/>
          <pc:sldMk cId="607242680" sldId="1443"/>
        </pc:sldMkLst>
      </pc:sldChg>
      <pc:sldChg chg="new">
        <pc:chgData name="Faizan Karim" userId="48c8ba92fda0d8b0" providerId="Windows Live" clId="Web-{7B248BAB-7F89-3B10-CD82-3B540481937C}" dt="2024-09-05T15:19:35.864" v="284"/>
        <pc:sldMkLst>
          <pc:docMk/>
          <pc:sldMk cId="346452319" sldId="1444"/>
        </pc:sldMkLst>
      </pc:sldChg>
      <pc:sldChg chg="new">
        <pc:chgData name="Faizan Karim" userId="48c8ba92fda0d8b0" providerId="Windows Live" clId="Web-{7B248BAB-7F89-3B10-CD82-3B540481937C}" dt="2024-09-05T15:19:36.426" v="285"/>
        <pc:sldMkLst>
          <pc:docMk/>
          <pc:sldMk cId="1466670828" sldId="1445"/>
        </pc:sldMkLst>
      </pc:sldChg>
      <pc:sldChg chg="new">
        <pc:chgData name="Faizan Karim" userId="48c8ba92fda0d8b0" providerId="Windows Live" clId="Web-{7B248BAB-7F89-3B10-CD82-3B540481937C}" dt="2024-09-05T15:19:37.192" v="286"/>
        <pc:sldMkLst>
          <pc:docMk/>
          <pc:sldMk cId="4082153866" sldId="1446"/>
        </pc:sldMkLst>
      </pc:sldChg>
      <pc:sldChg chg="new del">
        <pc:chgData name="Faizan Karim" userId="48c8ba92fda0d8b0" providerId="Windows Live" clId="Web-{7B248BAB-7F89-3B10-CD82-3B540481937C}" dt="2024-09-05T15:36:48.781" v="322"/>
        <pc:sldMkLst>
          <pc:docMk/>
          <pc:sldMk cId="1701021452" sldId="1447"/>
        </pc:sldMkLst>
      </pc:sldChg>
      <pc:sldChg chg="new del">
        <pc:chgData name="Faizan Karim" userId="48c8ba92fda0d8b0" providerId="Windows Live" clId="Web-{7B248BAB-7F89-3B10-CD82-3B540481937C}" dt="2024-09-05T15:36:46.641" v="321"/>
        <pc:sldMkLst>
          <pc:docMk/>
          <pc:sldMk cId="3020369327" sldId="1448"/>
        </pc:sldMkLst>
      </pc:sldChg>
      <pc:sldChg chg="new">
        <pc:chgData name="Faizan Karim" userId="48c8ba92fda0d8b0" providerId="Windows Live" clId="Web-{7B248BAB-7F89-3B10-CD82-3B540481937C}" dt="2024-09-05T15:20:37.522" v="291"/>
        <pc:sldMkLst>
          <pc:docMk/>
          <pc:sldMk cId="899032627" sldId="1449"/>
        </pc:sldMkLst>
      </pc:sldChg>
      <pc:sldChg chg="new">
        <pc:chgData name="Faizan Karim" userId="48c8ba92fda0d8b0" providerId="Windows Live" clId="Web-{7B248BAB-7F89-3B10-CD82-3B540481937C}" dt="2024-09-05T15:34:29.793" v="294"/>
        <pc:sldMkLst>
          <pc:docMk/>
          <pc:sldMk cId="3440213757" sldId="1450"/>
        </pc:sldMkLst>
      </pc:sldChg>
      <pc:sldChg chg="new">
        <pc:chgData name="Faizan Karim" userId="48c8ba92fda0d8b0" providerId="Windows Live" clId="Web-{7B248BAB-7F89-3B10-CD82-3B540481937C}" dt="2024-09-05T15:34:33.106" v="295"/>
        <pc:sldMkLst>
          <pc:docMk/>
          <pc:sldMk cId="1242719266" sldId="1451"/>
        </pc:sldMkLst>
      </pc:sldChg>
      <pc:sldChg chg="new">
        <pc:chgData name="Faizan Karim" userId="48c8ba92fda0d8b0" providerId="Windows Live" clId="Web-{7B248BAB-7F89-3B10-CD82-3B540481937C}" dt="2024-09-05T15:34:33.715" v="296"/>
        <pc:sldMkLst>
          <pc:docMk/>
          <pc:sldMk cId="639367427" sldId="1452"/>
        </pc:sldMkLst>
      </pc:sldChg>
      <pc:sldChg chg="new">
        <pc:chgData name="Faizan Karim" userId="48c8ba92fda0d8b0" providerId="Windows Live" clId="Web-{7B248BAB-7F89-3B10-CD82-3B540481937C}" dt="2024-09-05T15:34:34.496" v="297"/>
        <pc:sldMkLst>
          <pc:docMk/>
          <pc:sldMk cId="3624977814" sldId="1453"/>
        </pc:sldMkLst>
      </pc:sldChg>
      <pc:sldChg chg="new">
        <pc:chgData name="Faizan Karim" userId="48c8ba92fda0d8b0" providerId="Windows Live" clId="Web-{7B248BAB-7F89-3B10-CD82-3B540481937C}" dt="2024-09-05T15:34:35.809" v="298"/>
        <pc:sldMkLst>
          <pc:docMk/>
          <pc:sldMk cId="1928853875" sldId="1454"/>
        </pc:sldMkLst>
      </pc:sldChg>
      <pc:sldChg chg="new">
        <pc:chgData name="Faizan Karim" userId="48c8ba92fda0d8b0" providerId="Windows Live" clId="Web-{7B248BAB-7F89-3B10-CD82-3B540481937C}" dt="2024-09-05T15:34:36.387" v="299"/>
        <pc:sldMkLst>
          <pc:docMk/>
          <pc:sldMk cId="189816720" sldId="1455"/>
        </pc:sldMkLst>
      </pc:sldChg>
      <pc:sldChg chg="new">
        <pc:chgData name="Faizan Karim" userId="48c8ba92fda0d8b0" providerId="Windows Live" clId="Web-{7B248BAB-7F89-3B10-CD82-3B540481937C}" dt="2024-09-05T15:34:36.481" v="300"/>
        <pc:sldMkLst>
          <pc:docMk/>
          <pc:sldMk cId="1045933060" sldId="1456"/>
        </pc:sldMkLst>
      </pc:sldChg>
      <pc:sldChg chg="new">
        <pc:chgData name="Faizan Karim" userId="48c8ba92fda0d8b0" providerId="Windows Live" clId="Web-{7B248BAB-7F89-3B10-CD82-3B540481937C}" dt="2024-09-05T15:35:39.701" v="305"/>
        <pc:sldMkLst>
          <pc:docMk/>
          <pc:sldMk cId="4018566841" sldId="1457"/>
        </pc:sldMkLst>
      </pc:sldChg>
      <pc:sldChg chg="new">
        <pc:chgData name="Faizan Karim" userId="48c8ba92fda0d8b0" providerId="Windows Live" clId="Web-{7B248BAB-7F89-3B10-CD82-3B540481937C}" dt="2024-09-05T15:35:40.420" v="306"/>
        <pc:sldMkLst>
          <pc:docMk/>
          <pc:sldMk cId="617324489" sldId="1458"/>
        </pc:sldMkLst>
      </pc:sldChg>
      <pc:sldChg chg="new">
        <pc:chgData name="Faizan Karim" userId="48c8ba92fda0d8b0" providerId="Windows Live" clId="Web-{7B248BAB-7F89-3B10-CD82-3B540481937C}" dt="2024-09-05T15:35:42.780" v="307"/>
        <pc:sldMkLst>
          <pc:docMk/>
          <pc:sldMk cId="1338117092" sldId="1459"/>
        </pc:sldMkLst>
      </pc:sldChg>
      <pc:sldChg chg="new">
        <pc:chgData name="Faizan Karim" userId="48c8ba92fda0d8b0" providerId="Windows Live" clId="Web-{7B248BAB-7F89-3B10-CD82-3B540481937C}" dt="2024-09-05T15:35:43.186" v="308"/>
        <pc:sldMkLst>
          <pc:docMk/>
          <pc:sldMk cId="2354522883" sldId="1460"/>
        </pc:sldMkLst>
      </pc:sldChg>
      <pc:sldChg chg="add replId">
        <pc:chgData name="Faizan Karim" userId="48c8ba92fda0d8b0" providerId="Windows Live" clId="Web-{7B248BAB-7F89-3B10-CD82-3B540481937C}" dt="2024-09-05T15:36:01.046" v="309"/>
        <pc:sldMkLst>
          <pc:docMk/>
          <pc:sldMk cId="301441425" sldId="1461"/>
        </pc:sldMkLst>
      </pc:sldChg>
      <pc:sldChg chg="add replId">
        <pc:chgData name="Faizan Karim" userId="48c8ba92fda0d8b0" providerId="Windows Live" clId="Web-{7B248BAB-7F89-3B10-CD82-3B540481937C}" dt="2024-09-05T15:36:01.077" v="310"/>
        <pc:sldMkLst>
          <pc:docMk/>
          <pc:sldMk cId="4089727758" sldId="1462"/>
        </pc:sldMkLst>
      </pc:sldChg>
      <pc:sldChg chg="add replId">
        <pc:chgData name="Faizan Karim" userId="48c8ba92fda0d8b0" providerId="Windows Live" clId="Web-{7B248BAB-7F89-3B10-CD82-3B540481937C}" dt="2024-09-05T15:36:04.124" v="311"/>
        <pc:sldMkLst>
          <pc:docMk/>
          <pc:sldMk cId="1824063773" sldId="1463"/>
        </pc:sldMkLst>
      </pc:sldChg>
      <pc:sldChg chg="add replId">
        <pc:chgData name="Faizan Karim" userId="48c8ba92fda0d8b0" providerId="Windows Live" clId="Web-{7B248BAB-7F89-3B10-CD82-3B540481937C}" dt="2024-09-05T15:36:04.155" v="312"/>
        <pc:sldMkLst>
          <pc:docMk/>
          <pc:sldMk cId="3092772826" sldId="1464"/>
        </pc:sldMkLst>
      </pc:sldChg>
      <pc:sldChg chg="add replId">
        <pc:chgData name="Faizan Karim" userId="48c8ba92fda0d8b0" providerId="Windows Live" clId="Web-{7B248BAB-7F89-3B10-CD82-3B540481937C}" dt="2024-09-05T15:36:07.124" v="313"/>
        <pc:sldMkLst>
          <pc:docMk/>
          <pc:sldMk cId="892375763" sldId="1465"/>
        </pc:sldMkLst>
      </pc:sldChg>
      <pc:sldChg chg="add replId">
        <pc:chgData name="Faizan Karim" userId="48c8ba92fda0d8b0" providerId="Windows Live" clId="Web-{7B248BAB-7F89-3B10-CD82-3B540481937C}" dt="2024-09-05T15:36:07.155" v="314"/>
        <pc:sldMkLst>
          <pc:docMk/>
          <pc:sldMk cId="405816380" sldId="1466"/>
        </pc:sldMkLst>
      </pc:sldChg>
      <pc:sldChg chg="add replId">
        <pc:chgData name="Faizan Karim" userId="48c8ba92fda0d8b0" providerId="Windows Live" clId="Web-{7B248BAB-7F89-3B10-CD82-3B540481937C}" dt="2024-09-05T15:36:16.249" v="315"/>
        <pc:sldMkLst>
          <pc:docMk/>
          <pc:sldMk cId="589448999" sldId="1467"/>
        </pc:sldMkLst>
      </pc:sldChg>
      <pc:sldChg chg="add replId">
        <pc:chgData name="Faizan Karim" userId="48c8ba92fda0d8b0" providerId="Windows Live" clId="Web-{7B248BAB-7F89-3B10-CD82-3B540481937C}" dt="2024-09-05T15:36:16.280" v="316"/>
        <pc:sldMkLst>
          <pc:docMk/>
          <pc:sldMk cId="3020228855" sldId="1468"/>
        </pc:sldMkLst>
      </pc:sldChg>
      <pc:sldChg chg="add replId">
        <pc:chgData name="Faizan Karim" userId="48c8ba92fda0d8b0" providerId="Windows Live" clId="Web-{7B248BAB-7F89-3B10-CD82-3B540481937C}" dt="2024-09-05T15:36:20.327" v="317"/>
        <pc:sldMkLst>
          <pc:docMk/>
          <pc:sldMk cId="2522691083" sldId="1469"/>
        </pc:sldMkLst>
      </pc:sldChg>
      <pc:sldChg chg="add replId">
        <pc:chgData name="Faizan Karim" userId="48c8ba92fda0d8b0" providerId="Windows Live" clId="Web-{7B248BAB-7F89-3B10-CD82-3B540481937C}" dt="2024-09-05T15:36:20.359" v="318"/>
        <pc:sldMkLst>
          <pc:docMk/>
          <pc:sldMk cId="1423022774" sldId="1470"/>
        </pc:sldMkLst>
      </pc:sldChg>
      <pc:sldChg chg="add replId">
        <pc:chgData name="Faizan Karim" userId="48c8ba92fda0d8b0" providerId="Windows Live" clId="Web-{7B248BAB-7F89-3B10-CD82-3B540481937C}" dt="2024-09-05T15:36:23.874" v="319"/>
        <pc:sldMkLst>
          <pc:docMk/>
          <pc:sldMk cId="2456896321" sldId="1471"/>
        </pc:sldMkLst>
      </pc:sldChg>
      <pc:sldChg chg="add replId">
        <pc:chgData name="Faizan Karim" userId="48c8ba92fda0d8b0" providerId="Windows Live" clId="Web-{7B248BAB-7F89-3B10-CD82-3B540481937C}" dt="2024-09-05T15:36:23.906" v="320"/>
        <pc:sldMkLst>
          <pc:docMk/>
          <pc:sldMk cId="4097409746" sldId="1472"/>
        </pc:sldMkLst>
      </pc:sldChg>
    </pc:docChg>
  </pc:docChgLst>
  <pc:docChgLst>
    <pc:chgData name="nirajthakurxyz0933@outlook.com" userId="5de401e978417caa" providerId="Windows Live" clId="Web-{D14C1446-E59E-C916-0BE4-3C897B83441F}"/>
    <pc:docChg chg="modSld">
      <pc:chgData name="nirajthakurxyz0933@outlook.com" userId="5de401e978417caa" providerId="Windows Live" clId="Web-{D14C1446-E59E-C916-0BE4-3C897B83441F}" dt="2024-09-25T03:50:58.375" v="2" actId="14100"/>
      <pc:docMkLst>
        <pc:docMk/>
      </pc:docMkLst>
    </pc:docChg>
  </pc:docChgLst>
  <pc:docChgLst>
    <pc:chgData name="nirajthakurxyz0933@outlook.com" userId="5de401e978417caa" providerId="Windows Live" clId="Web-{DF13F8F6-9629-363C-3E9D-32B64CA853B4}"/>
    <pc:docChg chg="addSld delSld modSld sldOrd modSection">
      <pc:chgData name="nirajthakurxyz0933@outlook.com" userId="5de401e978417caa" providerId="Windows Live" clId="Web-{DF13F8F6-9629-363C-3E9D-32B64CA853B4}" dt="2024-09-12T03:45:30.861" v="404" actId="14100"/>
      <pc:docMkLst>
        <pc:docMk/>
      </pc:docMkLst>
      <pc:sldChg chg="delSp modSp">
        <pc:chgData name="nirajthakurxyz0933@outlook.com" userId="5de401e978417caa" providerId="Windows Live" clId="Web-{DF13F8F6-9629-363C-3E9D-32B64CA853B4}" dt="2024-09-12T03:01:51.747" v="7" actId="1076"/>
        <pc:sldMkLst>
          <pc:docMk/>
          <pc:sldMk cId="3281306109" sldId="1556"/>
        </pc:sldMkLst>
      </pc:sldChg>
      <pc:sldChg chg="addSp delSp modSp">
        <pc:chgData name="nirajthakurxyz0933@outlook.com" userId="5de401e978417caa" providerId="Windows Live" clId="Web-{DF13F8F6-9629-363C-3E9D-32B64CA853B4}" dt="2024-09-12T03:13:15.538" v="27" actId="1076"/>
        <pc:sldMkLst>
          <pc:docMk/>
          <pc:sldMk cId="3014558669" sldId="1575"/>
        </pc:sldMkLst>
      </pc:sldChg>
      <pc:sldChg chg="addSp delSp modSp ord">
        <pc:chgData name="nirajthakurxyz0933@outlook.com" userId="5de401e978417caa" providerId="Windows Live" clId="Web-{DF13F8F6-9629-363C-3E9D-32B64CA853B4}" dt="2024-09-12T03:38:33.345" v="305" actId="20577"/>
        <pc:sldMkLst>
          <pc:docMk/>
          <pc:sldMk cId="934654951" sldId="1639"/>
        </pc:sldMkLst>
      </pc:sldChg>
      <pc:sldChg chg="addSp delSp modSp">
        <pc:chgData name="nirajthakurxyz0933@outlook.com" userId="5de401e978417caa" providerId="Windows Live" clId="Web-{DF13F8F6-9629-363C-3E9D-32B64CA853B4}" dt="2024-09-12T03:43:41.419" v="384" actId="20577"/>
        <pc:sldMkLst>
          <pc:docMk/>
          <pc:sldMk cId="2050220026" sldId="1640"/>
        </pc:sldMkLst>
      </pc:sldChg>
      <pc:sldChg chg="new del">
        <pc:chgData name="nirajthakurxyz0933@outlook.com" userId="5de401e978417caa" providerId="Windows Live" clId="Web-{DF13F8F6-9629-363C-3E9D-32B64CA853B4}" dt="2024-09-12T03:00:56.933" v="1"/>
        <pc:sldMkLst>
          <pc:docMk/>
          <pc:sldMk cId="1139045905" sldId="1652"/>
        </pc:sldMkLst>
      </pc:sldChg>
      <pc:sldChg chg="modSp new ord">
        <pc:chgData name="nirajthakurxyz0933@outlook.com" userId="5de401e978417caa" providerId="Windows Live" clId="Web-{DF13F8F6-9629-363C-3E9D-32B64CA853B4}" dt="2024-09-12T03:26:52.413" v="186" actId="20577"/>
        <pc:sldMkLst>
          <pc:docMk/>
          <pc:sldMk cId="2821260702" sldId="1652"/>
        </pc:sldMkLst>
      </pc:sldChg>
      <pc:sldChg chg="addSp modSp new">
        <pc:chgData name="nirajthakurxyz0933@outlook.com" userId="5de401e978417caa" providerId="Windows Live" clId="Web-{DF13F8F6-9629-363C-3E9D-32B64CA853B4}" dt="2024-09-12T03:38:43.064" v="307" actId="20577"/>
        <pc:sldMkLst>
          <pc:docMk/>
          <pc:sldMk cId="3988382761" sldId="1653"/>
        </pc:sldMkLst>
      </pc:sldChg>
      <pc:sldChg chg="addSp modSp new">
        <pc:chgData name="nirajthakurxyz0933@outlook.com" userId="5de401e978417caa" providerId="Windows Live" clId="Web-{DF13F8F6-9629-363C-3E9D-32B64CA853B4}" dt="2024-09-12T03:45:30.861" v="404" actId="14100"/>
        <pc:sldMkLst>
          <pc:docMk/>
          <pc:sldMk cId="2025864270" sldId="1654"/>
        </pc:sldMkLst>
      </pc:sldChg>
    </pc:docChg>
  </pc:docChgLst>
  <pc:docChgLst>
    <pc:chgData name="Faizan Karim" userId="48c8ba92fda0d8b0" providerId="Windows Live" clId="Web-{61E75CF7-D4EB-22BC-A4CE-4951A9B57464}"/>
    <pc:docChg chg="delSld modSld modSection">
      <pc:chgData name="Faizan Karim" userId="48c8ba92fda0d8b0" providerId="Windows Live" clId="Web-{61E75CF7-D4EB-22BC-A4CE-4951A9B57464}" dt="2024-09-19T17:55:59.694" v="136"/>
      <pc:docMkLst>
        <pc:docMk/>
      </pc:docMkLst>
      <pc:sldChg chg="modSp">
        <pc:chgData name="Faizan Karim" userId="48c8ba92fda0d8b0" providerId="Windows Live" clId="Web-{61E75CF7-D4EB-22BC-A4CE-4951A9B57464}" dt="2024-09-19T17:38:35.058" v="52" actId="1076"/>
        <pc:sldMkLst>
          <pc:docMk/>
          <pc:sldMk cId="1338117092" sldId="1459"/>
        </pc:sldMkLst>
      </pc:sldChg>
      <pc:sldChg chg="modSp">
        <pc:chgData name="Faizan Karim" userId="48c8ba92fda0d8b0" providerId="Windows Live" clId="Web-{61E75CF7-D4EB-22BC-A4CE-4951A9B57464}" dt="2024-09-19T17:39:42.230" v="64" actId="1076"/>
        <pc:sldMkLst>
          <pc:docMk/>
          <pc:sldMk cId="4132659417" sldId="1484"/>
        </pc:sldMkLst>
      </pc:sldChg>
      <pc:sldChg chg="addSp delSp modSp">
        <pc:chgData name="Faizan Karim" userId="48c8ba92fda0d8b0" providerId="Windows Live" clId="Web-{61E75CF7-D4EB-22BC-A4CE-4951A9B57464}" dt="2024-09-19T16:34:44.295" v="19" actId="1076"/>
        <pc:sldMkLst>
          <pc:docMk/>
          <pc:sldMk cId="3104387953" sldId="1505"/>
        </pc:sldMkLst>
      </pc:sldChg>
      <pc:sldChg chg="modSp">
        <pc:chgData name="Faizan Karim" userId="48c8ba92fda0d8b0" providerId="Windows Live" clId="Web-{61E75CF7-D4EB-22BC-A4CE-4951A9B57464}" dt="2024-09-19T17:40:31.590" v="70" actId="1076"/>
        <pc:sldMkLst>
          <pc:docMk/>
          <pc:sldMk cId="3423799700" sldId="1520"/>
        </pc:sldMkLst>
      </pc:sldChg>
      <pc:sldChg chg="modSp">
        <pc:chgData name="Faizan Karim" userId="48c8ba92fda0d8b0" providerId="Windows Live" clId="Web-{61E75CF7-D4EB-22BC-A4CE-4951A9B57464}" dt="2024-09-19T17:41:43.247" v="82" actId="1076"/>
        <pc:sldMkLst>
          <pc:docMk/>
          <pc:sldMk cId="447375297" sldId="1523"/>
        </pc:sldMkLst>
      </pc:sldChg>
      <pc:sldChg chg="modSp">
        <pc:chgData name="Faizan Karim" userId="48c8ba92fda0d8b0" providerId="Windows Live" clId="Web-{61E75CF7-D4EB-22BC-A4CE-4951A9B57464}" dt="2024-09-19T17:42:07.935" v="87" actId="1076"/>
        <pc:sldMkLst>
          <pc:docMk/>
          <pc:sldMk cId="2233209765" sldId="1524"/>
        </pc:sldMkLst>
      </pc:sldChg>
      <pc:sldChg chg="addSp delSp modSp">
        <pc:chgData name="Faizan Karim" userId="48c8ba92fda0d8b0" providerId="Windows Live" clId="Web-{61E75CF7-D4EB-22BC-A4CE-4951A9B57464}" dt="2024-09-19T17:51:11.878" v="122" actId="1076"/>
        <pc:sldMkLst>
          <pc:docMk/>
          <pc:sldMk cId="3218273276" sldId="1525"/>
        </pc:sldMkLst>
      </pc:sldChg>
      <pc:sldChg chg="modSp">
        <pc:chgData name="Faizan Karim" userId="48c8ba92fda0d8b0" providerId="Windows Live" clId="Web-{61E75CF7-D4EB-22BC-A4CE-4951A9B57464}" dt="2024-09-19T17:51:47.816" v="128" actId="14100"/>
        <pc:sldMkLst>
          <pc:docMk/>
          <pc:sldMk cId="2956773055" sldId="1526"/>
        </pc:sldMkLst>
      </pc:sldChg>
      <pc:sldChg chg="modSp">
        <pc:chgData name="Faizan Karim" userId="48c8ba92fda0d8b0" providerId="Windows Live" clId="Web-{61E75CF7-D4EB-22BC-A4CE-4951A9B57464}" dt="2024-09-19T17:52:14.020" v="132" actId="14100"/>
        <pc:sldMkLst>
          <pc:docMk/>
          <pc:sldMk cId="2058305189" sldId="1562"/>
        </pc:sldMkLst>
      </pc:sldChg>
      <pc:sldChg chg="addSp delSp modSp mod modClrScheme chgLayout">
        <pc:chgData name="Faizan Karim" userId="48c8ba92fda0d8b0" providerId="Windows Live" clId="Web-{61E75CF7-D4EB-22BC-A4CE-4951A9B57464}" dt="2024-09-19T17:55:59.694" v="136"/>
        <pc:sldMkLst>
          <pc:docMk/>
          <pc:sldMk cId="436890563" sldId="1729"/>
        </pc:sldMkLst>
      </pc:sldChg>
      <pc:sldChg chg="addSp delSp modSp">
        <pc:chgData name="Faizan Karim" userId="48c8ba92fda0d8b0" providerId="Windows Live" clId="Web-{61E75CF7-D4EB-22BC-A4CE-4951A9B57464}" dt="2024-09-19T16:40:30.175" v="39" actId="1076"/>
        <pc:sldMkLst>
          <pc:docMk/>
          <pc:sldMk cId="3046270967" sldId="1730"/>
        </pc:sldMkLst>
      </pc:sldChg>
      <pc:sldChg chg="modSp">
        <pc:chgData name="Faizan Karim" userId="48c8ba92fda0d8b0" providerId="Windows Live" clId="Web-{61E75CF7-D4EB-22BC-A4CE-4951A9B57464}" dt="2024-09-19T17:41:23.622" v="78" actId="1076"/>
        <pc:sldMkLst>
          <pc:docMk/>
          <pc:sldMk cId="887864135" sldId="1735"/>
        </pc:sldMkLst>
      </pc:sldChg>
      <pc:sldChg chg="addSp delSp modSp">
        <pc:chgData name="Faizan Karim" userId="48c8ba92fda0d8b0" providerId="Windows Live" clId="Web-{61E75CF7-D4EB-22BC-A4CE-4951A9B57464}" dt="2024-09-19T16:35:43.577" v="28" actId="14100"/>
        <pc:sldMkLst>
          <pc:docMk/>
          <pc:sldMk cId="2385027468" sldId="1739"/>
        </pc:sldMkLst>
      </pc:sldChg>
      <pc:sldChg chg="addSp delSp modSp">
        <pc:chgData name="Faizan Karim" userId="48c8ba92fda0d8b0" providerId="Windows Live" clId="Web-{61E75CF7-D4EB-22BC-A4CE-4951A9B57464}" dt="2024-09-19T16:28:49.746" v="6" actId="14100"/>
        <pc:sldMkLst>
          <pc:docMk/>
          <pc:sldMk cId="640383901" sldId="1740"/>
        </pc:sldMkLst>
      </pc:sldChg>
      <pc:sldChg chg="addSp delSp modSp">
        <pc:chgData name="Faizan Karim" userId="48c8ba92fda0d8b0" providerId="Windows Live" clId="Web-{61E75CF7-D4EB-22BC-A4CE-4951A9B57464}" dt="2024-09-19T16:29:36.637" v="12" actId="14100"/>
        <pc:sldMkLst>
          <pc:docMk/>
          <pc:sldMk cId="3620714670" sldId="1741"/>
        </pc:sldMkLst>
      </pc:sldChg>
      <pc:sldChg chg="del">
        <pc:chgData name="Faizan Karim" userId="48c8ba92fda0d8b0" providerId="Windows Live" clId="Web-{61E75CF7-D4EB-22BC-A4CE-4951A9B57464}" dt="2024-09-19T16:29:58.387" v="13"/>
        <pc:sldMkLst>
          <pc:docMk/>
          <pc:sldMk cId="545961071" sldId="1752"/>
        </pc:sldMkLst>
      </pc:sldChg>
    </pc:docChg>
  </pc:docChgLst>
  <pc:docChgLst>
    <pc:chgData name="Insha Ahmed" userId="e66d2f0dd335ece8" providerId="Windows Live" clId="Web-{1E46D611-EE96-41B9-9FAC-B67AD8F39559}"/>
    <pc:docChg chg="modSld">
      <pc:chgData name="Insha Ahmed" userId="e66d2f0dd335ece8" providerId="Windows Live" clId="Web-{1E46D611-EE96-41B9-9FAC-B67AD8F39559}" dt="2024-09-14T06:14:38.158" v="124" actId="20577"/>
      <pc:docMkLst>
        <pc:docMk/>
      </pc:docMkLst>
      <pc:sldChg chg="modSp">
        <pc:chgData name="Insha Ahmed" userId="e66d2f0dd335ece8" providerId="Windows Live" clId="Web-{1E46D611-EE96-41B9-9FAC-B67AD8F39559}" dt="2024-09-14T06:00:19.999" v="2" actId="14100"/>
        <pc:sldMkLst>
          <pc:docMk/>
          <pc:sldMk cId="3373410566" sldId="1683"/>
        </pc:sldMkLst>
      </pc:sldChg>
      <pc:sldChg chg="modSp">
        <pc:chgData name="Insha Ahmed" userId="e66d2f0dd335ece8" providerId="Windows Live" clId="Web-{1E46D611-EE96-41B9-9FAC-B67AD8F39559}" dt="2024-09-14T06:02:18.484" v="14" actId="20577"/>
        <pc:sldMkLst>
          <pc:docMk/>
          <pc:sldMk cId="2937121907" sldId="1684"/>
        </pc:sldMkLst>
      </pc:sldChg>
      <pc:sldChg chg="modSp">
        <pc:chgData name="Insha Ahmed" userId="e66d2f0dd335ece8" providerId="Windows Live" clId="Web-{1E46D611-EE96-41B9-9FAC-B67AD8F39559}" dt="2024-09-14T06:05:45.922" v="50" actId="20577"/>
        <pc:sldMkLst>
          <pc:docMk/>
          <pc:sldMk cId="4173230396" sldId="1685"/>
        </pc:sldMkLst>
      </pc:sldChg>
      <pc:sldChg chg="modSp">
        <pc:chgData name="Insha Ahmed" userId="e66d2f0dd335ece8" providerId="Windows Live" clId="Web-{1E46D611-EE96-41B9-9FAC-B67AD8F39559}" dt="2024-09-14T06:08:58.720" v="79" actId="20577"/>
        <pc:sldMkLst>
          <pc:docMk/>
          <pc:sldMk cId="4077884744" sldId="1686"/>
        </pc:sldMkLst>
      </pc:sldChg>
      <pc:sldChg chg="modSp">
        <pc:chgData name="Insha Ahmed" userId="e66d2f0dd335ece8" providerId="Windows Live" clId="Web-{1E46D611-EE96-41B9-9FAC-B67AD8F39559}" dt="2024-09-14T06:13:34.892" v="110" actId="20577"/>
        <pc:sldMkLst>
          <pc:docMk/>
          <pc:sldMk cId="2914834610" sldId="1687"/>
        </pc:sldMkLst>
      </pc:sldChg>
      <pc:sldChg chg="modSp">
        <pc:chgData name="Insha Ahmed" userId="e66d2f0dd335ece8" providerId="Windows Live" clId="Web-{1E46D611-EE96-41B9-9FAC-B67AD8F39559}" dt="2024-09-14T06:00:44.874" v="5" actId="20577"/>
        <pc:sldMkLst>
          <pc:docMk/>
          <pc:sldMk cId="3031865907" sldId="1696"/>
        </pc:sldMkLst>
      </pc:sldChg>
      <pc:sldChg chg="modSp">
        <pc:chgData name="Insha Ahmed" userId="e66d2f0dd335ece8" providerId="Windows Live" clId="Web-{1E46D611-EE96-41B9-9FAC-B67AD8F39559}" dt="2024-09-14T06:03:43.532" v="31" actId="20577"/>
        <pc:sldMkLst>
          <pc:docMk/>
          <pc:sldMk cId="2141776138" sldId="1698"/>
        </pc:sldMkLst>
      </pc:sldChg>
      <pc:sldChg chg="modSp">
        <pc:chgData name="Insha Ahmed" userId="e66d2f0dd335ece8" providerId="Windows Live" clId="Web-{1E46D611-EE96-41B9-9FAC-B67AD8F39559}" dt="2024-09-14T06:04:57.172" v="47" actId="20577"/>
        <pc:sldMkLst>
          <pc:docMk/>
          <pc:sldMk cId="3227503849" sldId="1699"/>
        </pc:sldMkLst>
      </pc:sldChg>
      <pc:sldChg chg="modSp">
        <pc:chgData name="Insha Ahmed" userId="e66d2f0dd335ece8" providerId="Windows Live" clId="Web-{1E46D611-EE96-41B9-9FAC-B67AD8F39559}" dt="2024-09-14T06:06:15.454" v="55" actId="20577"/>
        <pc:sldMkLst>
          <pc:docMk/>
          <pc:sldMk cId="2033766580" sldId="1700"/>
        </pc:sldMkLst>
      </pc:sldChg>
      <pc:sldChg chg="modSp">
        <pc:chgData name="Insha Ahmed" userId="e66d2f0dd335ece8" providerId="Windows Live" clId="Web-{1E46D611-EE96-41B9-9FAC-B67AD8F39559}" dt="2024-09-14T06:07:28.626" v="70" actId="20577"/>
        <pc:sldMkLst>
          <pc:docMk/>
          <pc:sldMk cId="3455615781" sldId="1701"/>
        </pc:sldMkLst>
      </pc:sldChg>
      <pc:sldChg chg="modSp">
        <pc:chgData name="Insha Ahmed" userId="e66d2f0dd335ece8" providerId="Windows Live" clId="Web-{1E46D611-EE96-41B9-9FAC-B67AD8F39559}" dt="2024-09-14T06:09:38.845" v="85" actId="20577"/>
        <pc:sldMkLst>
          <pc:docMk/>
          <pc:sldMk cId="2069412968" sldId="1703"/>
        </pc:sldMkLst>
      </pc:sldChg>
      <pc:sldChg chg="modSp">
        <pc:chgData name="Insha Ahmed" userId="e66d2f0dd335ece8" providerId="Windows Live" clId="Web-{1E46D611-EE96-41B9-9FAC-B67AD8F39559}" dt="2024-09-14T06:07:46.204" v="74" actId="20577"/>
        <pc:sldMkLst>
          <pc:docMk/>
          <pc:sldMk cId="4162034587" sldId="1704"/>
        </pc:sldMkLst>
      </pc:sldChg>
      <pc:sldChg chg="modSp">
        <pc:chgData name="Insha Ahmed" userId="e66d2f0dd335ece8" providerId="Windows Live" clId="Web-{1E46D611-EE96-41B9-9FAC-B67AD8F39559}" dt="2024-09-14T06:09:52.923" v="89" actId="20577"/>
        <pc:sldMkLst>
          <pc:docMk/>
          <pc:sldMk cId="373980126" sldId="1705"/>
        </pc:sldMkLst>
      </pc:sldChg>
      <pc:sldChg chg="modSp">
        <pc:chgData name="Insha Ahmed" userId="e66d2f0dd335ece8" providerId="Windows Live" clId="Web-{1E46D611-EE96-41B9-9FAC-B67AD8F39559}" dt="2024-09-14T06:14:19.674" v="120" actId="20577"/>
        <pc:sldMkLst>
          <pc:docMk/>
          <pc:sldMk cId="506211331" sldId="1706"/>
        </pc:sldMkLst>
      </pc:sldChg>
      <pc:sldChg chg="modSp">
        <pc:chgData name="Insha Ahmed" userId="e66d2f0dd335ece8" providerId="Windows Live" clId="Web-{1E46D611-EE96-41B9-9FAC-B67AD8F39559}" dt="2024-09-14T06:14:38.158" v="124" actId="20577"/>
        <pc:sldMkLst>
          <pc:docMk/>
          <pc:sldMk cId="1780452267" sldId="1707"/>
        </pc:sldMkLst>
      </pc:sldChg>
      <pc:sldChg chg="modSp">
        <pc:chgData name="Insha Ahmed" userId="e66d2f0dd335ece8" providerId="Windows Live" clId="Web-{1E46D611-EE96-41B9-9FAC-B67AD8F39559}" dt="2024-09-14T06:10:31.423" v="92" actId="20577"/>
        <pc:sldMkLst>
          <pc:docMk/>
          <pc:sldMk cId="2588092291" sldId="1708"/>
        </pc:sldMkLst>
      </pc:sldChg>
      <pc:sldChg chg="modSp">
        <pc:chgData name="Insha Ahmed" userId="e66d2f0dd335ece8" providerId="Windows Live" clId="Web-{1E46D611-EE96-41B9-9FAC-B67AD8F39559}" dt="2024-09-14T06:10:42.923" v="93" actId="20577"/>
        <pc:sldMkLst>
          <pc:docMk/>
          <pc:sldMk cId="735693407" sldId="1709"/>
        </pc:sldMkLst>
      </pc:sldChg>
      <pc:sldChg chg="modSp">
        <pc:chgData name="Insha Ahmed" userId="e66d2f0dd335ece8" providerId="Windows Live" clId="Web-{1E46D611-EE96-41B9-9FAC-B67AD8F39559}" dt="2024-09-14T06:12:05.408" v="101" actId="20577"/>
        <pc:sldMkLst>
          <pc:docMk/>
          <pc:sldMk cId="4108988182" sldId="1710"/>
        </pc:sldMkLst>
      </pc:sldChg>
    </pc:docChg>
  </pc:docChgLst>
  <pc:docChgLst>
    <pc:chgData name="nirajthakurxyz0933@outlook.com" userId="5de401e978417caa" providerId="Windows Live" clId="Web-{A495BBBC-DEE1-EB4D-187D-F9554F2140B0}"/>
    <pc:docChg chg="delSld modSld modSection">
      <pc:chgData name="nirajthakurxyz0933@outlook.com" userId="5de401e978417caa" providerId="Windows Live" clId="Web-{A495BBBC-DEE1-EB4D-187D-F9554F2140B0}" dt="2024-09-11T03:41:54.053" v="106"/>
      <pc:docMkLst>
        <pc:docMk/>
      </pc:docMkLst>
      <pc:sldChg chg="del">
        <pc:chgData name="nirajthakurxyz0933@outlook.com" userId="5de401e978417caa" providerId="Windows Live" clId="Web-{A495BBBC-DEE1-EB4D-187D-F9554F2140B0}" dt="2024-09-11T03:40:13.113" v="93"/>
        <pc:sldMkLst>
          <pc:docMk/>
          <pc:sldMk cId="1723408450" sldId="1442"/>
        </pc:sldMkLst>
      </pc:sldChg>
      <pc:sldChg chg="del">
        <pc:chgData name="nirajthakurxyz0933@outlook.com" userId="5de401e978417caa" providerId="Windows Live" clId="Web-{A495BBBC-DEE1-EB4D-187D-F9554F2140B0}" dt="2024-09-11T03:41:50.163" v="103"/>
        <pc:sldMkLst>
          <pc:docMk/>
          <pc:sldMk cId="346452319" sldId="1444"/>
        </pc:sldMkLst>
      </pc:sldChg>
      <pc:sldChg chg="del">
        <pc:chgData name="nirajthakurxyz0933@outlook.com" userId="5de401e978417caa" providerId="Windows Live" clId="Web-{A495BBBC-DEE1-EB4D-187D-F9554F2140B0}" dt="2024-09-11T03:41:50.928" v="104"/>
        <pc:sldMkLst>
          <pc:docMk/>
          <pc:sldMk cId="1466670828" sldId="1445"/>
        </pc:sldMkLst>
      </pc:sldChg>
      <pc:sldChg chg="del">
        <pc:chgData name="nirajthakurxyz0933@outlook.com" userId="5de401e978417caa" providerId="Windows Live" clId="Web-{A495BBBC-DEE1-EB4D-187D-F9554F2140B0}" dt="2024-09-11T03:41:51.772" v="105"/>
        <pc:sldMkLst>
          <pc:docMk/>
          <pc:sldMk cId="4082153866" sldId="1446"/>
        </pc:sldMkLst>
      </pc:sldChg>
      <pc:sldChg chg="modSp">
        <pc:chgData name="nirajthakurxyz0933@outlook.com" userId="5de401e978417caa" providerId="Windows Live" clId="Web-{A495BBBC-DEE1-EB4D-187D-F9554F2140B0}" dt="2024-09-11T03:34:44.463" v="59" actId="14100"/>
        <pc:sldMkLst>
          <pc:docMk/>
          <pc:sldMk cId="899032627" sldId="1449"/>
        </pc:sldMkLst>
      </pc:sldChg>
      <pc:sldChg chg="del">
        <pc:chgData name="nirajthakurxyz0933@outlook.com" userId="5de401e978417caa" providerId="Windows Live" clId="Web-{A495BBBC-DEE1-EB4D-187D-F9554F2140B0}" dt="2024-09-11T03:40:14.722" v="94"/>
        <pc:sldMkLst>
          <pc:docMk/>
          <pc:sldMk cId="3440213757" sldId="1450"/>
        </pc:sldMkLst>
      </pc:sldChg>
      <pc:sldChg chg="modSp">
        <pc:chgData name="nirajthakurxyz0933@outlook.com" userId="5de401e978417caa" providerId="Windows Live" clId="Web-{A495BBBC-DEE1-EB4D-187D-F9554F2140B0}" dt="2024-09-11T03:37:31.265" v="84" actId="14100"/>
        <pc:sldMkLst>
          <pc:docMk/>
          <pc:sldMk cId="1242719266" sldId="1451"/>
        </pc:sldMkLst>
      </pc:sldChg>
      <pc:sldChg chg="modSp">
        <pc:chgData name="nirajthakurxyz0933@outlook.com" userId="5de401e978417caa" providerId="Windows Live" clId="Web-{A495BBBC-DEE1-EB4D-187D-F9554F2140B0}" dt="2024-09-11T03:39:48.487" v="92" actId="14100"/>
        <pc:sldMkLst>
          <pc:docMk/>
          <pc:sldMk cId="639367427" sldId="1452"/>
        </pc:sldMkLst>
      </pc:sldChg>
      <pc:sldChg chg="del">
        <pc:chgData name="nirajthakurxyz0933@outlook.com" userId="5de401e978417caa" providerId="Windows Live" clId="Web-{A495BBBC-DEE1-EB4D-187D-F9554F2140B0}" dt="2024-09-11T03:40:19.176" v="95"/>
        <pc:sldMkLst>
          <pc:docMk/>
          <pc:sldMk cId="3624977814" sldId="1453"/>
        </pc:sldMkLst>
      </pc:sldChg>
      <pc:sldChg chg="modSp">
        <pc:chgData name="nirajthakurxyz0933@outlook.com" userId="5de401e978417caa" providerId="Windows Live" clId="Web-{A495BBBC-DEE1-EB4D-187D-F9554F2140B0}" dt="2024-09-11T03:40:41.864" v="97" actId="14100"/>
        <pc:sldMkLst>
          <pc:docMk/>
          <pc:sldMk cId="1928853875" sldId="1454"/>
        </pc:sldMkLst>
      </pc:sldChg>
      <pc:sldChg chg="modSp">
        <pc:chgData name="nirajthakurxyz0933@outlook.com" userId="5de401e978417caa" providerId="Windows Live" clId="Web-{A495BBBC-DEE1-EB4D-187D-F9554F2140B0}" dt="2024-09-11T03:41:29.896" v="102" actId="14100"/>
        <pc:sldMkLst>
          <pc:docMk/>
          <pc:sldMk cId="1045933060" sldId="1456"/>
        </pc:sldMkLst>
      </pc:sldChg>
      <pc:sldChg chg="modSp">
        <pc:chgData name="nirajthakurxyz0933@outlook.com" userId="5de401e978417caa" providerId="Windows Live" clId="Web-{A495BBBC-DEE1-EB4D-187D-F9554F2140B0}" dt="2024-09-11T03:28:42.062" v="52" actId="20577"/>
        <pc:sldMkLst>
          <pc:docMk/>
          <pc:sldMk cId="301441425" sldId="1461"/>
        </pc:sldMkLst>
      </pc:sldChg>
      <pc:sldChg chg="addSp modSp">
        <pc:chgData name="nirajthakurxyz0933@outlook.com" userId="5de401e978417caa" providerId="Windows Live" clId="Web-{A495BBBC-DEE1-EB4D-187D-F9554F2140B0}" dt="2024-09-11T03:24:42.790" v="27" actId="1076"/>
        <pc:sldMkLst>
          <pc:docMk/>
          <pc:sldMk cId="1824063773" sldId="1463"/>
        </pc:sldMkLst>
      </pc:sldChg>
      <pc:sldChg chg="addSp modSp">
        <pc:chgData name="nirajthakurxyz0933@outlook.com" userId="5de401e978417caa" providerId="Windows Live" clId="Web-{A495BBBC-DEE1-EB4D-187D-F9554F2140B0}" dt="2024-09-11T03:23:56.476" v="23" actId="14100"/>
        <pc:sldMkLst>
          <pc:docMk/>
          <pc:sldMk cId="3092772826" sldId="1464"/>
        </pc:sldMkLst>
      </pc:sldChg>
      <pc:sldChg chg="modSp">
        <pc:chgData name="nirajthakurxyz0933@outlook.com" userId="5de401e978417caa" providerId="Windows Live" clId="Web-{A495BBBC-DEE1-EB4D-187D-F9554F2140B0}" dt="2024-09-11T03:22:08.582" v="10" actId="1076"/>
        <pc:sldMkLst>
          <pc:docMk/>
          <pc:sldMk cId="2177083594" sldId="1486"/>
        </pc:sldMkLst>
      </pc:sldChg>
      <pc:sldChg chg="del">
        <pc:chgData name="nirajthakurxyz0933@outlook.com" userId="5de401e978417caa" providerId="Windows Live" clId="Web-{A495BBBC-DEE1-EB4D-187D-F9554F2140B0}" dt="2024-09-11T03:41:54.053" v="106"/>
        <pc:sldMkLst>
          <pc:docMk/>
          <pc:sldMk cId="2007567079" sldId="1492"/>
        </pc:sldMkLst>
      </pc:sldChg>
      <pc:sldChg chg="modSp">
        <pc:chgData name="nirajthakurxyz0933@outlook.com" userId="5de401e978417caa" providerId="Windows Live" clId="Web-{A495BBBC-DEE1-EB4D-187D-F9554F2140B0}" dt="2024-09-11T03:40:28.457" v="96" actId="14100"/>
        <pc:sldMkLst>
          <pc:docMk/>
          <pc:sldMk cId="734932181" sldId="1513"/>
        </pc:sldMkLst>
      </pc:sldChg>
      <pc:sldChg chg="modSp">
        <pc:chgData name="nirajthakurxyz0933@outlook.com" userId="5de401e978417caa" providerId="Windows Live" clId="Web-{A495BBBC-DEE1-EB4D-187D-F9554F2140B0}" dt="2024-09-11T03:19:43.313" v="0" actId="1076"/>
        <pc:sldMkLst>
          <pc:docMk/>
          <pc:sldMk cId="3208578413" sldId="1571"/>
        </pc:sldMkLst>
      </pc:sldChg>
      <pc:sldChg chg="modSp">
        <pc:chgData name="nirajthakurxyz0933@outlook.com" userId="5de401e978417caa" providerId="Windows Live" clId="Web-{A495BBBC-DEE1-EB4D-187D-F9554F2140B0}" dt="2024-09-11T03:21:09.800" v="4" actId="20577"/>
        <pc:sldMkLst>
          <pc:docMk/>
          <pc:sldMk cId="2638909634" sldId="1577"/>
        </pc:sldMkLst>
      </pc:sldChg>
      <pc:sldChg chg="modSp">
        <pc:chgData name="nirajthakurxyz0933@outlook.com" userId="5de401e978417caa" providerId="Windows Live" clId="Web-{A495BBBC-DEE1-EB4D-187D-F9554F2140B0}" dt="2024-09-11T03:21:39.769" v="8" actId="14100"/>
        <pc:sldMkLst>
          <pc:docMk/>
          <pc:sldMk cId="1727942141" sldId="1580"/>
        </pc:sldMkLst>
      </pc:sldChg>
      <pc:sldChg chg="del">
        <pc:chgData name="nirajthakurxyz0933@outlook.com" userId="5de401e978417caa" providerId="Windows Live" clId="Web-{A495BBBC-DEE1-EB4D-187D-F9554F2140B0}" dt="2024-09-11T03:22:17.192" v="12"/>
        <pc:sldMkLst>
          <pc:docMk/>
          <pc:sldMk cId="3229738384" sldId="1581"/>
        </pc:sldMkLst>
      </pc:sldChg>
      <pc:sldChg chg="del">
        <pc:chgData name="nirajthakurxyz0933@outlook.com" userId="5de401e978417caa" providerId="Windows Live" clId="Web-{A495BBBC-DEE1-EB4D-187D-F9554F2140B0}" dt="2024-09-11T03:22:13.801" v="11"/>
        <pc:sldMkLst>
          <pc:docMk/>
          <pc:sldMk cId="2916586350" sldId="1582"/>
        </pc:sldMkLst>
      </pc:sldChg>
      <pc:sldChg chg="addSp modSp">
        <pc:chgData name="nirajthakurxyz0933@outlook.com" userId="5de401e978417caa" providerId="Windows Live" clId="Web-{A495BBBC-DEE1-EB4D-187D-F9554F2140B0}" dt="2024-09-11T03:25:14.447" v="30" actId="1076"/>
        <pc:sldMkLst>
          <pc:docMk/>
          <pc:sldMk cId="3147977185" sldId="1583"/>
        </pc:sldMkLst>
      </pc:sldChg>
      <pc:sldChg chg="addSp modSp">
        <pc:chgData name="nirajthakurxyz0933@outlook.com" userId="5de401e978417caa" providerId="Windows Live" clId="Web-{A495BBBC-DEE1-EB4D-187D-F9554F2140B0}" dt="2024-09-11T03:26:29.277" v="39" actId="20577"/>
        <pc:sldMkLst>
          <pc:docMk/>
          <pc:sldMk cId="510744924" sldId="1584"/>
        </pc:sldMkLst>
      </pc:sldChg>
      <pc:sldChg chg="addSp modSp">
        <pc:chgData name="nirajthakurxyz0933@outlook.com" userId="5de401e978417caa" providerId="Windows Live" clId="Web-{A495BBBC-DEE1-EB4D-187D-F9554F2140B0}" dt="2024-09-11T03:26:50.512" v="42" actId="14100"/>
        <pc:sldMkLst>
          <pc:docMk/>
          <pc:sldMk cId="2360136469" sldId="1585"/>
        </pc:sldMkLst>
      </pc:sldChg>
      <pc:sldChg chg="addSp modSp">
        <pc:chgData name="nirajthakurxyz0933@outlook.com" userId="5de401e978417caa" providerId="Windows Live" clId="Web-{A495BBBC-DEE1-EB4D-187D-F9554F2140B0}" dt="2024-09-11T03:27:21.372" v="46" actId="14100"/>
        <pc:sldMkLst>
          <pc:docMk/>
          <pc:sldMk cId="927230762" sldId="1586"/>
        </pc:sldMkLst>
      </pc:sldChg>
      <pc:sldChg chg="addSp modSp">
        <pc:chgData name="nirajthakurxyz0933@outlook.com" userId="5de401e978417caa" providerId="Windows Live" clId="Web-{A495BBBC-DEE1-EB4D-187D-F9554F2140B0}" dt="2024-09-11T03:27:41.920" v="49" actId="14100"/>
        <pc:sldMkLst>
          <pc:docMk/>
          <pc:sldMk cId="3783854840" sldId="1587"/>
        </pc:sldMkLst>
      </pc:sldChg>
      <pc:sldChg chg="modSp">
        <pc:chgData name="nirajthakurxyz0933@outlook.com" userId="5de401e978417caa" providerId="Windows Live" clId="Web-{A495BBBC-DEE1-EB4D-187D-F9554F2140B0}" dt="2024-09-11T03:35:42.387" v="69" actId="1076"/>
        <pc:sldMkLst>
          <pc:docMk/>
          <pc:sldMk cId="3163630384" sldId="1633"/>
        </pc:sldMkLst>
      </pc:sldChg>
      <pc:sldChg chg="modSp">
        <pc:chgData name="nirajthakurxyz0933@outlook.com" userId="5de401e978417caa" providerId="Windows Live" clId="Web-{A495BBBC-DEE1-EB4D-187D-F9554F2140B0}" dt="2024-09-11T03:36:49.717" v="77" actId="20577"/>
        <pc:sldMkLst>
          <pc:docMk/>
          <pc:sldMk cId="1985572876" sldId="1634"/>
        </pc:sldMkLst>
      </pc:sldChg>
      <pc:sldChg chg="modSp">
        <pc:chgData name="nirajthakurxyz0933@outlook.com" userId="5de401e978417caa" providerId="Windows Live" clId="Web-{A495BBBC-DEE1-EB4D-187D-F9554F2140B0}" dt="2024-09-11T03:37:03.108" v="81" actId="1076"/>
        <pc:sldMkLst>
          <pc:docMk/>
          <pc:sldMk cId="3875891215" sldId="1635"/>
        </pc:sldMkLst>
      </pc:sldChg>
      <pc:sldChg chg="modSp">
        <pc:chgData name="nirajthakurxyz0933@outlook.com" userId="5de401e978417caa" providerId="Windows Live" clId="Web-{A495BBBC-DEE1-EB4D-187D-F9554F2140B0}" dt="2024-09-11T03:37:16.170" v="82" actId="14100"/>
        <pc:sldMkLst>
          <pc:docMk/>
          <pc:sldMk cId="4027143888" sldId="1636"/>
        </pc:sldMkLst>
      </pc:sldChg>
    </pc:docChg>
  </pc:docChgLst>
  <pc:docChgLst>
    <pc:chgData name="Insha Ahmed" userId="e66d2f0dd335ece8" providerId="Windows Live" clId="Web-{58667648-3AB0-9BF3-298B-D5A8682D3097}"/>
    <pc:docChg chg="delSld modSld modSection">
      <pc:chgData name="Insha Ahmed" userId="e66d2f0dd335ece8" providerId="Windows Live" clId="Web-{58667648-3AB0-9BF3-298B-D5A8682D3097}" dt="2024-09-23T14:00:24.271" v="381"/>
      <pc:docMkLst>
        <pc:docMk/>
      </pc:docMkLst>
      <pc:sldChg chg="addSp modSp">
        <pc:chgData name="Insha Ahmed" userId="e66d2f0dd335ece8" providerId="Windows Live" clId="Web-{58667648-3AB0-9BF3-298B-D5A8682D3097}" dt="2024-09-23T12:54:33.656" v="67"/>
        <pc:sldMkLst>
          <pc:docMk/>
          <pc:sldMk cId="2937121907" sldId="1684"/>
        </pc:sldMkLst>
      </pc:sldChg>
      <pc:sldChg chg="addSp modSp">
        <pc:chgData name="Insha Ahmed" userId="e66d2f0dd335ece8" providerId="Windows Live" clId="Web-{58667648-3AB0-9BF3-298B-D5A8682D3097}" dt="2024-09-23T13:15:14.158" v="175"/>
        <pc:sldMkLst>
          <pc:docMk/>
          <pc:sldMk cId="4173230396" sldId="1685"/>
        </pc:sldMkLst>
      </pc:sldChg>
      <pc:sldChg chg="addSp modSp">
        <pc:chgData name="Insha Ahmed" userId="e66d2f0dd335ece8" providerId="Windows Live" clId="Web-{58667648-3AB0-9BF3-298B-D5A8682D3097}" dt="2024-09-23T13:27:11.253" v="252" actId="20577"/>
        <pc:sldMkLst>
          <pc:docMk/>
          <pc:sldMk cId="4077884744" sldId="1686"/>
        </pc:sldMkLst>
      </pc:sldChg>
      <pc:sldChg chg="modSp del">
        <pc:chgData name="Insha Ahmed" userId="e66d2f0dd335ece8" providerId="Windows Live" clId="Web-{58667648-3AB0-9BF3-298B-D5A8682D3097}" dt="2024-09-23T14:00:20.662" v="379"/>
        <pc:sldMkLst>
          <pc:docMk/>
          <pc:sldMk cId="2914834610" sldId="1687"/>
        </pc:sldMkLst>
      </pc:sldChg>
      <pc:sldChg chg="modSp del">
        <pc:chgData name="Insha Ahmed" userId="e66d2f0dd335ece8" providerId="Windows Live" clId="Web-{58667648-3AB0-9BF3-298B-D5A8682D3097}" dt="2024-09-23T12:53:34.500" v="52"/>
        <pc:sldMkLst>
          <pc:docMk/>
          <pc:sldMk cId="2141776138" sldId="1698"/>
        </pc:sldMkLst>
      </pc:sldChg>
      <pc:sldChg chg="modSp">
        <pc:chgData name="Insha Ahmed" userId="e66d2f0dd335ece8" providerId="Windows Live" clId="Web-{58667648-3AB0-9BF3-298B-D5A8682D3097}" dt="2024-09-23T12:54:06.031" v="58"/>
        <pc:sldMkLst>
          <pc:docMk/>
          <pc:sldMk cId="3227503849" sldId="1699"/>
        </pc:sldMkLst>
      </pc:sldChg>
      <pc:sldChg chg="modSp del">
        <pc:chgData name="Insha Ahmed" userId="e66d2f0dd335ece8" providerId="Windows Live" clId="Web-{58667648-3AB0-9BF3-298B-D5A8682D3097}" dt="2024-09-23T13:11:11.533" v="143"/>
        <pc:sldMkLst>
          <pc:docMk/>
          <pc:sldMk cId="2033766580" sldId="1700"/>
        </pc:sldMkLst>
      </pc:sldChg>
      <pc:sldChg chg="addSp delSp modSp">
        <pc:chgData name="Insha Ahmed" userId="e66d2f0dd335ece8" providerId="Windows Live" clId="Web-{58667648-3AB0-9BF3-298B-D5A8682D3097}" dt="2024-09-23T13:15:25.377" v="178"/>
        <pc:sldMkLst>
          <pc:docMk/>
          <pc:sldMk cId="3455615781" sldId="1701"/>
        </pc:sldMkLst>
      </pc:sldChg>
      <pc:sldChg chg="modSp del">
        <pc:chgData name="Insha Ahmed" userId="e66d2f0dd335ece8" providerId="Windows Live" clId="Web-{58667648-3AB0-9BF3-298B-D5A8682D3097}" dt="2024-09-23T13:24:44.097" v="239"/>
        <pc:sldMkLst>
          <pc:docMk/>
          <pc:sldMk cId="2069412968" sldId="1703"/>
        </pc:sldMkLst>
      </pc:sldChg>
      <pc:sldChg chg="modSp del">
        <pc:chgData name="Insha Ahmed" userId="e66d2f0dd335ece8" providerId="Windows Live" clId="Web-{58667648-3AB0-9BF3-298B-D5A8682D3097}" dt="2024-09-23T13:11:34.314" v="149"/>
        <pc:sldMkLst>
          <pc:docMk/>
          <pc:sldMk cId="4162034587" sldId="1704"/>
        </pc:sldMkLst>
      </pc:sldChg>
      <pc:sldChg chg="modSp">
        <pc:chgData name="Insha Ahmed" userId="e66d2f0dd335ece8" providerId="Windows Live" clId="Web-{58667648-3AB0-9BF3-298B-D5A8682D3097}" dt="2024-09-23T13:27:27.441" v="255" actId="20577"/>
        <pc:sldMkLst>
          <pc:docMk/>
          <pc:sldMk cId="373980126" sldId="1705"/>
        </pc:sldMkLst>
      </pc:sldChg>
      <pc:sldChg chg="modSp del">
        <pc:chgData name="Insha Ahmed" userId="e66d2f0dd335ece8" providerId="Windows Live" clId="Web-{58667648-3AB0-9BF3-298B-D5A8682D3097}" dt="2024-09-23T14:00:22.693" v="380"/>
        <pc:sldMkLst>
          <pc:docMk/>
          <pc:sldMk cId="506211331" sldId="1706"/>
        </pc:sldMkLst>
      </pc:sldChg>
      <pc:sldChg chg="modSp del">
        <pc:chgData name="Insha Ahmed" userId="e66d2f0dd335ece8" providerId="Windows Live" clId="Web-{58667648-3AB0-9BF3-298B-D5A8682D3097}" dt="2024-09-23T14:00:24.271" v="381"/>
        <pc:sldMkLst>
          <pc:docMk/>
          <pc:sldMk cId="1780452267" sldId="1707"/>
        </pc:sldMkLst>
      </pc:sldChg>
      <pc:sldChg chg="addSp modSp">
        <pc:chgData name="Insha Ahmed" userId="e66d2f0dd335ece8" providerId="Windows Live" clId="Web-{58667648-3AB0-9BF3-298B-D5A8682D3097}" dt="2024-09-23T13:55:10.974" v="338"/>
        <pc:sldMkLst>
          <pc:docMk/>
          <pc:sldMk cId="2588092291" sldId="1708"/>
        </pc:sldMkLst>
      </pc:sldChg>
      <pc:sldChg chg="modSp del">
        <pc:chgData name="Insha Ahmed" userId="e66d2f0dd335ece8" providerId="Windows Live" clId="Web-{58667648-3AB0-9BF3-298B-D5A8682D3097}" dt="2024-09-23T13:47:07.849" v="304"/>
        <pc:sldMkLst>
          <pc:docMk/>
          <pc:sldMk cId="735693407" sldId="1709"/>
        </pc:sldMkLst>
      </pc:sldChg>
      <pc:sldChg chg="modSp">
        <pc:chgData name="Insha Ahmed" userId="e66d2f0dd335ece8" providerId="Windows Live" clId="Web-{58667648-3AB0-9BF3-298B-D5A8682D3097}" dt="2024-09-23T13:54:51.599" v="330" actId="20577"/>
        <pc:sldMkLst>
          <pc:docMk/>
          <pc:sldMk cId="4108988182" sldId="1710"/>
        </pc:sldMkLst>
      </pc:sldChg>
    </pc:docChg>
  </pc:docChgLst>
  <pc:docChgLst>
    <pc:chgData name="Insha Ahmed" userId="e66d2f0dd335ece8" providerId="Windows Live" clId="Web-{8BDC5BB8-21D1-017F-29B9-05A2A8FDE8F9}"/>
    <pc:docChg chg="addSld delSld modSld modSection">
      <pc:chgData name="Insha Ahmed" userId="e66d2f0dd335ece8" providerId="Windows Live" clId="Web-{8BDC5BB8-21D1-017F-29B9-05A2A8FDE8F9}" dt="2024-09-23T06:47:27.854" v="764" actId="14100"/>
      <pc:docMkLst>
        <pc:docMk/>
      </pc:docMkLst>
      <pc:sldChg chg="del">
        <pc:chgData name="Insha Ahmed" userId="e66d2f0dd335ece8" providerId="Windows Live" clId="Web-{8BDC5BB8-21D1-017F-29B9-05A2A8FDE8F9}" dt="2024-09-23T06:20:35.303" v="631"/>
        <pc:sldMkLst>
          <pc:docMk/>
          <pc:sldMk cId="1559702586" sldId="1441"/>
        </pc:sldMkLst>
      </pc:sldChg>
      <pc:sldChg chg="del">
        <pc:chgData name="Insha Ahmed" userId="e66d2f0dd335ece8" providerId="Windows Live" clId="Web-{8BDC5BB8-21D1-017F-29B9-05A2A8FDE8F9}" dt="2024-09-23T05:52:55.012" v="550"/>
        <pc:sldMkLst>
          <pc:docMk/>
          <pc:sldMk cId="607242680" sldId="1443"/>
        </pc:sldMkLst>
      </pc:sldChg>
      <pc:sldChg chg="del">
        <pc:chgData name="Insha Ahmed" userId="e66d2f0dd335ece8" providerId="Windows Live" clId="Web-{8BDC5BB8-21D1-017F-29B9-05A2A8FDE8F9}" dt="2024-09-23T06:42:26.368" v="761"/>
        <pc:sldMkLst>
          <pc:docMk/>
          <pc:sldMk cId="3887160099" sldId="1603"/>
        </pc:sldMkLst>
      </pc:sldChg>
      <pc:sldChg chg="del">
        <pc:chgData name="Insha Ahmed" userId="e66d2f0dd335ece8" providerId="Windows Live" clId="Web-{8BDC5BB8-21D1-017F-29B9-05A2A8FDE8F9}" dt="2024-09-23T06:42:28.571" v="762"/>
        <pc:sldMkLst>
          <pc:docMk/>
          <pc:sldMk cId="4232448661" sldId="1604"/>
        </pc:sldMkLst>
      </pc:sldChg>
      <pc:sldChg chg="modSp">
        <pc:chgData name="Insha Ahmed" userId="e66d2f0dd335ece8" providerId="Windows Live" clId="Web-{8BDC5BB8-21D1-017F-29B9-05A2A8FDE8F9}" dt="2024-09-23T06:47:27.854" v="764" actId="14100"/>
        <pc:sldMkLst>
          <pc:docMk/>
          <pc:sldMk cId="2086836396" sldId="1610"/>
        </pc:sldMkLst>
      </pc:sldChg>
      <pc:sldChg chg="del">
        <pc:chgData name="Insha Ahmed" userId="e66d2f0dd335ece8" providerId="Windows Live" clId="Web-{8BDC5BB8-21D1-017F-29B9-05A2A8FDE8F9}" dt="2024-09-23T03:26:37.318" v="212"/>
        <pc:sldMkLst>
          <pc:docMk/>
          <pc:sldMk cId="3362247720" sldId="1614"/>
        </pc:sldMkLst>
      </pc:sldChg>
      <pc:sldChg chg="del">
        <pc:chgData name="Insha Ahmed" userId="e66d2f0dd335ece8" providerId="Windows Live" clId="Web-{8BDC5BB8-21D1-017F-29B9-05A2A8FDE8F9}" dt="2024-09-23T06:02:33.812" v="601"/>
        <pc:sldMkLst>
          <pc:docMk/>
          <pc:sldMk cId="1836592464" sldId="1638"/>
        </pc:sldMkLst>
      </pc:sldChg>
      <pc:sldChg chg="modSp">
        <pc:chgData name="Insha Ahmed" userId="e66d2f0dd335ece8" providerId="Windows Live" clId="Web-{8BDC5BB8-21D1-017F-29B9-05A2A8FDE8F9}" dt="2024-09-22T23:09:34.887" v="1" actId="14100"/>
        <pc:sldMkLst>
          <pc:docMk/>
          <pc:sldMk cId="3253865723" sldId="1642"/>
        </pc:sldMkLst>
      </pc:sldChg>
      <pc:sldChg chg="modSp">
        <pc:chgData name="Insha Ahmed" userId="e66d2f0dd335ece8" providerId="Windows Live" clId="Web-{8BDC5BB8-21D1-017F-29B9-05A2A8FDE8F9}" dt="2024-09-22T23:09:16.543" v="0" actId="14100"/>
        <pc:sldMkLst>
          <pc:docMk/>
          <pc:sldMk cId="1342996461" sldId="1643"/>
        </pc:sldMkLst>
      </pc:sldChg>
      <pc:sldChg chg="del">
        <pc:chgData name="Insha Ahmed" userId="e66d2f0dd335ece8" providerId="Windows Live" clId="Web-{8BDC5BB8-21D1-017F-29B9-05A2A8FDE8F9}" dt="2024-09-22T23:50:11.507" v="114"/>
        <pc:sldMkLst>
          <pc:docMk/>
          <pc:sldMk cId="2111381826" sldId="1651"/>
        </pc:sldMkLst>
      </pc:sldChg>
      <pc:sldChg chg="modSp del">
        <pc:chgData name="Insha Ahmed" userId="e66d2f0dd335ece8" providerId="Windows Live" clId="Web-{8BDC5BB8-21D1-017F-29B9-05A2A8FDE8F9}" dt="2024-09-22T23:50:16.476" v="115"/>
        <pc:sldMkLst>
          <pc:docMk/>
          <pc:sldMk cId="1707436134" sldId="1655"/>
        </pc:sldMkLst>
      </pc:sldChg>
      <pc:sldChg chg="del">
        <pc:chgData name="Insha Ahmed" userId="e66d2f0dd335ece8" providerId="Windows Live" clId="Web-{8BDC5BB8-21D1-017F-29B9-05A2A8FDE8F9}" dt="2024-09-23T04:51:19.823" v="280"/>
        <pc:sldMkLst>
          <pc:docMk/>
          <pc:sldMk cId="1890004088" sldId="1666"/>
        </pc:sldMkLst>
      </pc:sldChg>
      <pc:sldChg chg="del">
        <pc:chgData name="Insha Ahmed" userId="e66d2f0dd335ece8" providerId="Windows Live" clId="Web-{8BDC5BB8-21D1-017F-29B9-05A2A8FDE8F9}" dt="2024-09-23T04:51:25.402" v="282"/>
        <pc:sldMkLst>
          <pc:docMk/>
          <pc:sldMk cId="256621887" sldId="1667"/>
        </pc:sldMkLst>
      </pc:sldChg>
      <pc:sldChg chg="del">
        <pc:chgData name="Insha Ahmed" userId="e66d2f0dd335ece8" providerId="Windows Live" clId="Web-{8BDC5BB8-21D1-017F-29B9-05A2A8FDE8F9}" dt="2024-09-23T04:51:22.355" v="281"/>
        <pc:sldMkLst>
          <pc:docMk/>
          <pc:sldMk cId="3655106547" sldId="1668"/>
        </pc:sldMkLst>
      </pc:sldChg>
      <pc:sldChg chg="del">
        <pc:chgData name="Insha Ahmed" userId="e66d2f0dd335ece8" providerId="Windows Live" clId="Web-{8BDC5BB8-21D1-017F-29B9-05A2A8FDE8F9}" dt="2024-09-23T04:51:26.292" v="283"/>
        <pc:sldMkLst>
          <pc:docMk/>
          <pc:sldMk cId="3193238392" sldId="1669"/>
        </pc:sldMkLst>
      </pc:sldChg>
      <pc:sldChg chg="modSp">
        <pc:chgData name="Insha Ahmed" userId="e66d2f0dd335ece8" providerId="Windows Live" clId="Web-{8BDC5BB8-21D1-017F-29B9-05A2A8FDE8F9}" dt="2024-09-23T06:42:35.040" v="763" actId="20577"/>
        <pc:sldMkLst>
          <pc:docMk/>
          <pc:sldMk cId="67722473" sldId="1675"/>
        </pc:sldMkLst>
      </pc:sldChg>
      <pc:sldChg chg="modSp">
        <pc:chgData name="Insha Ahmed" userId="e66d2f0dd335ece8" providerId="Windows Live" clId="Web-{8BDC5BB8-21D1-017F-29B9-05A2A8FDE8F9}" dt="2024-09-23T00:06:19.890" v="142" actId="20577"/>
        <pc:sldMkLst>
          <pc:docMk/>
          <pc:sldMk cId="4042020515" sldId="1677"/>
        </pc:sldMkLst>
      </pc:sldChg>
      <pc:sldChg chg="modSp modNotes">
        <pc:chgData name="Insha Ahmed" userId="e66d2f0dd335ece8" providerId="Windows Live" clId="Web-{8BDC5BB8-21D1-017F-29B9-05A2A8FDE8F9}" dt="2024-09-23T06:42:19.727" v="760" actId="20577"/>
        <pc:sldMkLst>
          <pc:docMk/>
          <pc:sldMk cId="3096058211" sldId="1764"/>
        </pc:sldMkLst>
      </pc:sldChg>
      <pc:sldChg chg="addSp delSp modSp modNotes">
        <pc:chgData name="Insha Ahmed" userId="e66d2f0dd335ece8" providerId="Windows Live" clId="Web-{8BDC5BB8-21D1-017F-29B9-05A2A8FDE8F9}" dt="2024-09-23T06:02:22.374" v="600" actId="20577"/>
        <pc:sldMkLst>
          <pc:docMk/>
          <pc:sldMk cId="1491650927" sldId="1765"/>
        </pc:sldMkLst>
      </pc:sldChg>
      <pc:sldChg chg="addSp modSp">
        <pc:chgData name="Insha Ahmed" userId="e66d2f0dd335ece8" providerId="Windows Live" clId="Web-{8BDC5BB8-21D1-017F-29B9-05A2A8FDE8F9}" dt="2024-09-23T03:26:26.708" v="211" actId="20577"/>
        <pc:sldMkLst>
          <pc:docMk/>
          <pc:sldMk cId="2836346482" sldId="1767"/>
        </pc:sldMkLst>
      </pc:sldChg>
      <pc:sldChg chg="addSp delSp modSp modNotes">
        <pc:chgData name="Insha Ahmed" userId="e66d2f0dd335ece8" providerId="Windows Live" clId="Web-{8BDC5BB8-21D1-017F-29B9-05A2A8FDE8F9}" dt="2024-09-22T23:50:09.335" v="113"/>
        <pc:sldMkLst>
          <pc:docMk/>
          <pc:sldMk cId="3411871211" sldId="1768"/>
        </pc:sldMkLst>
      </pc:sldChg>
      <pc:sldChg chg="addSp modSp add replId">
        <pc:chgData name="Insha Ahmed" userId="e66d2f0dd335ece8" providerId="Windows Live" clId="Web-{8BDC5BB8-21D1-017F-29B9-05A2A8FDE8F9}" dt="2024-09-23T05:10:11.968" v="379" actId="20577"/>
        <pc:sldMkLst>
          <pc:docMk/>
          <pc:sldMk cId="1325654746" sldId="1777"/>
        </pc:sldMkLst>
      </pc:sldChg>
      <pc:sldChg chg="addSp delSp modSp add replId">
        <pc:chgData name="Insha Ahmed" userId="e66d2f0dd335ece8" providerId="Windows Live" clId="Web-{8BDC5BB8-21D1-017F-29B9-05A2A8FDE8F9}" dt="2024-09-23T05:11:26.642" v="385"/>
        <pc:sldMkLst>
          <pc:docMk/>
          <pc:sldMk cId="1609100123" sldId="1778"/>
        </pc:sldMkLst>
      </pc:sldChg>
      <pc:sldChg chg="addSp modSp add replId">
        <pc:chgData name="Insha Ahmed" userId="e66d2f0dd335ece8" providerId="Windows Live" clId="Web-{8BDC5BB8-21D1-017F-29B9-05A2A8FDE8F9}" dt="2024-09-23T05:19:54.783" v="428" actId="20577"/>
        <pc:sldMkLst>
          <pc:docMk/>
          <pc:sldMk cId="4164283347" sldId="1779"/>
        </pc:sldMkLst>
      </pc:sldChg>
      <pc:sldChg chg="addSp modSp add replId">
        <pc:chgData name="Insha Ahmed" userId="e66d2f0dd335ece8" providerId="Windows Live" clId="Web-{8BDC5BB8-21D1-017F-29B9-05A2A8FDE8F9}" dt="2024-09-23T05:20:11.596" v="430" actId="20577"/>
        <pc:sldMkLst>
          <pc:docMk/>
          <pc:sldMk cId="1137144073" sldId="1782"/>
        </pc:sldMkLst>
      </pc:sldChg>
    </pc:docChg>
  </pc:docChgLst>
  <pc:docChgLst>
    <pc:chgData name="Insha Ahmed" userId="e66d2f0dd335ece8" providerId="Windows Live" clId="Web-{92383E37-371E-4100-9699-22B738C2A68D}"/>
    <pc:docChg chg="modSld">
      <pc:chgData name="Insha Ahmed" userId="e66d2f0dd335ece8" providerId="Windows Live" clId="Web-{92383E37-371E-4100-9699-22B738C2A68D}" dt="2024-09-29T01:00:36.779" v="62"/>
      <pc:docMkLst>
        <pc:docMk/>
      </pc:docMkLst>
      <pc:sldChg chg="modSp">
        <pc:chgData name="Insha Ahmed" userId="e66d2f0dd335ece8" providerId="Windows Live" clId="Web-{92383E37-371E-4100-9699-22B738C2A68D}" dt="2024-09-29T00:46:42.848" v="11" actId="1076"/>
        <pc:sldMkLst>
          <pc:docMk/>
          <pc:sldMk cId="1491650927" sldId="1765"/>
        </pc:sldMkLst>
      </pc:sldChg>
      <pc:sldChg chg="modSp">
        <pc:chgData name="Insha Ahmed" userId="e66d2f0dd335ece8" providerId="Windows Live" clId="Web-{92383E37-371E-4100-9699-22B738C2A68D}" dt="2024-09-29T00:43:44.531" v="5" actId="20577"/>
        <pc:sldMkLst>
          <pc:docMk/>
          <pc:sldMk cId="2836346482" sldId="1767"/>
        </pc:sldMkLst>
      </pc:sldChg>
      <pc:sldChg chg="modSp">
        <pc:chgData name="Insha Ahmed" userId="e66d2f0dd335ece8" providerId="Windows Live" clId="Web-{92383E37-371E-4100-9699-22B738C2A68D}" dt="2024-09-29T01:00:36.779" v="62"/>
        <pc:sldMkLst>
          <pc:docMk/>
          <pc:sldMk cId="3166563648" sldId="1773"/>
        </pc:sldMkLst>
      </pc:sldChg>
      <pc:sldChg chg="modSp">
        <pc:chgData name="Insha Ahmed" userId="e66d2f0dd335ece8" providerId="Windows Live" clId="Web-{92383E37-371E-4100-9699-22B738C2A68D}" dt="2024-09-29T00:43:26.328" v="1" actId="20577"/>
        <pc:sldMkLst>
          <pc:docMk/>
          <pc:sldMk cId="1325654746" sldId="1777"/>
        </pc:sldMkLst>
      </pc:sldChg>
      <pc:sldChg chg="modSp">
        <pc:chgData name="Insha Ahmed" userId="e66d2f0dd335ece8" providerId="Windows Live" clId="Web-{92383E37-371E-4100-9699-22B738C2A68D}" dt="2024-09-29T00:56:08.724" v="45" actId="20577"/>
        <pc:sldMkLst>
          <pc:docMk/>
          <pc:sldMk cId="2424008060" sldId="1823"/>
        </pc:sldMkLst>
      </pc:sldChg>
      <pc:sldChg chg="modSp">
        <pc:chgData name="Insha Ahmed" userId="e66d2f0dd335ece8" providerId="Windows Live" clId="Web-{92383E37-371E-4100-9699-22B738C2A68D}" dt="2024-09-29T00:48:11.432" v="13" actId="1076"/>
        <pc:sldMkLst>
          <pc:docMk/>
          <pc:sldMk cId="353017799" sldId="1827"/>
        </pc:sldMkLst>
      </pc:sldChg>
    </pc:docChg>
  </pc:docChgLst>
  <pc:docChgLst>
    <pc:chgData clId="Web-{52B22AF0-3567-5732-88EF-727BA0C37FFB}"/>
    <pc:docChg chg="modSld">
      <pc:chgData name="" userId="" providerId="" clId="Web-{52B22AF0-3567-5732-88EF-727BA0C37FFB}" dt="2024-09-06T13:34:20.767" v="18"/>
      <pc:docMkLst>
        <pc:docMk/>
      </pc:docMkLst>
      <pc:sldChg chg="addSp delSp modSp">
        <pc:chgData name="" userId="" providerId="" clId="Web-{52B22AF0-3567-5732-88EF-727BA0C37FFB}" dt="2024-09-06T13:34:20.767" v="18"/>
        <pc:sldMkLst>
          <pc:docMk/>
          <pc:sldMk cId="1119179911" sldId="1498"/>
        </pc:sldMkLst>
      </pc:sldChg>
    </pc:docChg>
  </pc:docChgLst>
  <pc:docChgLst>
    <pc:chgData name="Faizan Karim" userId="48c8ba92fda0d8b0" providerId="Windows Live" clId="Web-{C7E63229-7362-EDE0-CC9C-443CA3775558}"/>
    <pc:docChg chg="addSld modSld modSection">
      <pc:chgData name="Faizan Karim" userId="48c8ba92fda0d8b0" providerId="Windows Live" clId="Web-{C7E63229-7362-EDE0-CC9C-443CA3775558}" dt="2024-10-16T12:15:51.981" v="7" actId="20577"/>
      <pc:docMkLst>
        <pc:docMk/>
      </pc:docMkLst>
      <pc:sldChg chg="addSp modSp new mod modClrScheme chgLayout">
        <pc:chgData name="Faizan Karim" userId="48c8ba92fda0d8b0" providerId="Windows Live" clId="Web-{C7E63229-7362-EDE0-CC9C-443CA3775558}" dt="2024-10-16T12:15:51.981" v="7" actId="20577"/>
        <pc:sldMkLst>
          <pc:docMk/>
          <pc:sldMk cId="1772003941" sldId="1775"/>
        </pc:sldMkLst>
      </pc:sldChg>
    </pc:docChg>
  </pc:docChgLst>
  <pc:docChgLst>
    <pc:chgData name="Arpit Sehgal" userId="f004882aa4667115" providerId="Windows Live" clId="Web-{990B23EE-03A8-48DB-BA45-2F68367E6C8D}"/>
    <pc:docChg chg="addSld modSld sldOrd modSection">
      <pc:chgData name="Arpit Sehgal" userId="f004882aa4667115" providerId="Windows Live" clId="Web-{990B23EE-03A8-48DB-BA45-2F68367E6C8D}" dt="2024-10-20T07:58:23.979" v="488" actId="20577"/>
      <pc:docMkLst>
        <pc:docMk/>
      </pc:docMkLst>
      <pc:sldChg chg="modSp">
        <pc:chgData name="Arpit Sehgal" userId="f004882aa4667115" providerId="Windows Live" clId="Web-{990B23EE-03A8-48DB-BA45-2F68367E6C8D}" dt="2024-10-20T07:54:26.777" v="388" actId="1076"/>
        <pc:sldMkLst>
          <pc:docMk/>
          <pc:sldMk cId="2619930908" sldId="1757"/>
        </pc:sldMkLst>
        <pc:spChg chg="mod">
          <ac:chgData name="Arpit Sehgal" userId="f004882aa4667115" providerId="Windows Live" clId="Web-{990B23EE-03A8-48DB-BA45-2F68367E6C8D}" dt="2024-10-20T07:54:12.526" v="384" actId="1076"/>
          <ac:spMkLst>
            <pc:docMk/>
            <pc:sldMk cId="2619930908" sldId="1757"/>
            <ac:spMk id="2" creationId="{330FEB74-4EC7-BA2E-17D0-17D80EAD8D36}"/>
          </ac:spMkLst>
        </pc:spChg>
        <pc:picChg chg="mod">
          <ac:chgData name="Arpit Sehgal" userId="f004882aa4667115" providerId="Windows Live" clId="Web-{990B23EE-03A8-48DB-BA45-2F68367E6C8D}" dt="2024-10-20T07:54:26.777" v="388" actId="1076"/>
          <ac:picMkLst>
            <pc:docMk/>
            <pc:sldMk cId="2619930908" sldId="1757"/>
            <ac:picMk id="4" creationId="{D08D4957-E2FF-3F6A-A22E-9AF1E5ECD678}"/>
          </ac:picMkLst>
        </pc:picChg>
      </pc:sldChg>
      <pc:sldChg chg="modSp">
        <pc:chgData name="Arpit Sehgal" userId="f004882aa4667115" providerId="Windows Live" clId="Web-{990B23EE-03A8-48DB-BA45-2F68367E6C8D}" dt="2024-10-20T07:58:23.979" v="488" actId="20577"/>
        <pc:sldMkLst>
          <pc:docMk/>
          <pc:sldMk cId="1911865298" sldId="1759"/>
        </pc:sldMkLst>
        <pc:spChg chg="mod">
          <ac:chgData name="Arpit Sehgal" userId="f004882aa4667115" providerId="Windows Live" clId="Web-{990B23EE-03A8-48DB-BA45-2F68367E6C8D}" dt="2024-10-20T07:58:23.979" v="488" actId="20577"/>
          <ac:spMkLst>
            <pc:docMk/>
            <pc:sldMk cId="1911865298" sldId="1759"/>
            <ac:spMk id="2" creationId="{5FF5A458-141D-2F81-BFC3-C50FA3FAB848}"/>
          </ac:spMkLst>
        </pc:spChg>
        <pc:spChg chg="mod">
          <ac:chgData name="Arpit Sehgal" userId="f004882aa4667115" providerId="Windows Live" clId="Web-{990B23EE-03A8-48DB-BA45-2F68367E6C8D}" dt="2024-10-20T07:56:36.972" v="439" actId="1076"/>
          <ac:spMkLst>
            <pc:docMk/>
            <pc:sldMk cId="1911865298" sldId="1759"/>
            <ac:spMk id="3" creationId="{E2C815D0-E807-D2AC-A083-1542FB7632D2}"/>
          </ac:spMkLst>
        </pc:spChg>
      </pc:sldChg>
      <pc:sldChg chg="addSp delSp modSp ord">
        <pc:chgData name="Arpit Sehgal" userId="f004882aa4667115" providerId="Windows Live" clId="Web-{990B23EE-03A8-48DB-BA45-2F68367E6C8D}" dt="2024-10-20T07:56:23.502" v="435" actId="14100"/>
        <pc:sldMkLst>
          <pc:docMk/>
          <pc:sldMk cId="4016524056" sldId="1760"/>
        </pc:sldMkLst>
        <pc:spChg chg="mod">
          <ac:chgData name="Arpit Sehgal" userId="f004882aa4667115" providerId="Windows Live" clId="Web-{990B23EE-03A8-48DB-BA45-2F68367E6C8D}" dt="2024-10-20T07:56:23.502" v="435" actId="14100"/>
          <ac:spMkLst>
            <pc:docMk/>
            <pc:sldMk cId="4016524056" sldId="1760"/>
            <ac:spMk id="2" creationId="{3E0A1315-0F43-4912-136B-8B744D3B4621}"/>
          </ac:spMkLst>
        </pc:spChg>
        <pc:spChg chg="mod">
          <ac:chgData name="Arpit Sehgal" userId="f004882aa4667115" providerId="Windows Live" clId="Web-{990B23EE-03A8-48DB-BA45-2F68367E6C8D}" dt="2024-10-20T07:40:04.584" v="94" actId="1076"/>
          <ac:spMkLst>
            <pc:docMk/>
            <pc:sldMk cId="4016524056" sldId="1760"/>
            <ac:spMk id="3" creationId="{0DBA328A-70B3-C364-B4BB-C3E9F877D81B}"/>
          </ac:spMkLst>
        </pc:spChg>
      </pc:sldChg>
      <pc:sldChg chg="add replId">
        <pc:chgData name="Arpit Sehgal" userId="f004882aa4667115" providerId="Windows Live" clId="Web-{990B23EE-03A8-48DB-BA45-2F68367E6C8D}" dt="2024-10-20T07:28:21.778" v="0"/>
        <pc:sldMkLst>
          <pc:docMk/>
          <pc:sldMk cId="1641627047" sldId="1868"/>
        </pc:sldMkLst>
      </pc:sldChg>
      <pc:sldChg chg="modSp add replId">
        <pc:chgData name="Arpit Sehgal" userId="f004882aa4667115" providerId="Windows Live" clId="Web-{990B23EE-03A8-48DB-BA45-2F68367E6C8D}" dt="2024-10-20T07:52:55.740" v="346" actId="20577"/>
        <pc:sldMkLst>
          <pc:docMk/>
          <pc:sldMk cId="2577852074" sldId="1869"/>
        </pc:sldMkLst>
        <pc:spChg chg="mod">
          <ac:chgData name="Arpit Sehgal" userId="f004882aa4667115" providerId="Windows Live" clId="Web-{990B23EE-03A8-48DB-BA45-2F68367E6C8D}" dt="2024-10-20T07:40:44.743" v="110" actId="14100"/>
          <ac:spMkLst>
            <pc:docMk/>
            <pc:sldMk cId="2577852074" sldId="1869"/>
            <ac:spMk id="2" creationId="{3E0A1315-0F43-4912-136B-8B744D3B4621}"/>
          </ac:spMkLst>
        </pc:spChg>
        <pc:spChg chg="mod">
          <ac:chgData name="Arpit Sehgal" userId="f004882aa4667115" providerId="Windows Live" clId="Web-{990B23EE-03A8-48DB-BA45-2F68367E6C8D}" dt="2024-10-20T07:52:55.740" v="346" actId="20577"/>
          <ac:spMkLst>
            <pc:docMk/>
            <pc:sldMk cId="2577852074" sldId="1869"/>
            <ac:spMk id="3" creationId="{0DBA328A-70B3-C364-B4BB-C3E9F877D81B}"/>
          </ac:spMkLst>
        </pc:spChg>
      </pc:sldChg>
    </pc:docChg>
  </pc:docChgLst>
  <pc:docChgLst>
    <pc:chgData name="nirajthakurxyz0933@outlook.com" userId="5de401e978417caa" providerId="Windows Live" clId="Web-{6F915B02-92C8-A9FC-88D4-3FCE8B5D04A9}"/>
    <pc:docChg chg="modSld">
      <pc:chgData name="nirajthakurxyz0933@outlook.com" userId="5de401e978417caa" providerId="Windows Live" clId="Web-{6F915B02-92C8-A9FC-88D4-3FCE8B5D04A9}" dt="2024-09-29T16:43:41.478" v="2" actId="14100"/>
      <pc:docMkLst>
        <pc:docMk/>
      </pc:docMkLst>
      <pc:sldChg chg="modSp">
        <pc:chgData name="nirajthakurxyz0933@outlook.com" userId="5de401e978417caa" providerId="Windows Live" clId="Web-{6F915B02-92C8-A9FC-88D4-3FCE8B5D04A9}" dt="2024-09-29T16:42:10.304" v="1" actId="1076"/>
        <pc:sldMkLst>
          <pc:docMk/>
          <pc:sldMk cId="3237275327" sldId="1503"/>
        </pc:sldMkLst>
      </pc:sldChg>
      <pc:sldChg chg="modSp">
        <pc:chgData name="nirajthakurxyz0933@outlook.com" userId="5de401e978417caa" providerId="Windows Live" clId="Web-{6F915B02-92C8-A9FC-88D4-3FCE8B5D04A9}" dt="2024-09-29T16:43:41.478" v="2" actId="14100"/>
        <pc:sldMkLst>
          <pc:docMk/>
          <pc:sldMk cId="4208036410" sldId="1553"/>
        </pc:sldMkLst>
      </pc:sldChg>
    </pc:docChg>
  </pc:docChgLst>
  <pc:docChgLst>
    <pc:chgData name="nirajthakurxyz0933@outlook.com" userId="5de401e978417caa" providerId="Windows Live" clId="Web-{157BCB22-38EE-680F-6526-4547C8EDB37A}"/>
    <pc:docChg chg="modSld">
      <pc:chgData name="nirajthakurxyz0933@outlook.com" userId="5de401e978417caa" providerId="Windows Live" clId="Web-{157BCB22-38EE-680F-6526-4547C8EDB37A}" dt="2024-09-25T08:01:20.049" v="60" actId="20577"/>
      <pc:docMkLst>
        <pc:docMk/>
      </pc:docMkLst>
      <pc:sldChg chg="modSp">
        <pc:chgData name="nirajthakurxyz0933@outlook.com" userId="5de401e978417caa" providerId="Windows Live" clId="Web-{157BCB22-38EE-680F-6526-4547C8EDB37A}" dt="2024-09-25T07:57:38.573" v="32" actId="20577"/>
        <pc:sldMkLst>
          <pc:docMk/>
          <pc:sldMk cId="417818163" sldId="1552"/>
        </pc:sldMkLst>
      </pc:sldChg>
      <pc:sldChg chg="modSp">
        <pc:chgData name="nirajthakurxyz0933@outlook.com" userId="5de401e978417caa" providerId="Windows Live" clId="Web-{157BCB22-38EE-680F-6526-4547C8EDB37A}" dt="2024-09-25T07:55:14.225" v="3" actId="20577"/>
        <pc:sldMkLst>
          <pc:docMk/>
          <pc:sldMk cId="771011336" sldId="1572"/>
        </pc:sldMkLst>
      </pc:sldChg>
      <pc:sldChg chg="modNotes">
        <pc:chgData name="nirajthakurxyz0933@outlook.com" userId="5de401e978417caa" providerId="Windows Live" clId="Web-{157BCB22-38EE-680F-6526-4547C8EDB37A}" dt="2024-09-25T07:58:45.950" v="38"/>
        <pc:sldMkLst>
          <pc:docMk/>
          <pc:sldMk cId="3014558669" sldId="1575"/>
        </pc:sldMkLst>
      </pc:sldChg>
      <pc:sldChg chg="modSp">
        <pc:chgData name="nirajthakurxyz0933@outlook.com" userId="5de401e978417caa" providerId="Windows Live" clId="Web-{157BCB22-38EE-680F-6526-4547C8EDB37A}" dt="2024-09-25T08:01:20.049" v="60" actId="20577"/>
        <pc:sldMkLst>
          <pc:docMk/>
          <pc:sldMk cId="3193721029" sldId="1576"/>
        </pc:sldMkLst>
      </pc:sldChg>
      <pc:sldChg chg="modNotes">
        <pc:chgData name="nirajthakurxyz0933@outlook.com" userId="5de401e978417caa" providerId="Windows Live" clId="Web-{157BCB22-38EE-680F-6526-4547C8EDB37A}" dt="2024-09-25T07:55:41.507" v="9"/>
        <pc:sldMkLst>
          <pc:docMk/>
          <pc:sldMk cId="2292797931" sldId="1762"/>
        </pc:sldMkLst>
      </pc:sldChg>
      <pc:sldChg chg="modNotes">
        <pc:chgData name="nirajthakurxyz0933@outlook.com" userId="5de401e978417caa" providerId="Windows Live" clId="Web-{157BCB22-38EE-680F-6526-4547C8EDB37A}" dt="2024-09-25T07:56:27.977" v="14"/>
        <pc:sldMkLst>
          <pc:docMk/>
          <pc:sldMk cId="2627752035" sldId="1763"/>
        </pc:sldMkLst>
      </pc:sldChg>
    </pc:docChg>
  </pc:docChgLst>
  <pc:docChgLst>
    <pc:chgData name="Insha Ahmed" userId="e66d2f0dd335ece8" providerId="Windows Live" clId="Web-{98890BE7-002D-481C-B2E6-A827010583EA}"/>
    <pc:docChg chg="addSld delSld modSld sldOrd modSection">
      <pc:chgData name="Insha Ahmed" userId="e66d2f0dd335ece8" providerId="Windows Live" clId="Web-{98890BE7-002D-481C-B2E6-A827010583EA}" dt="2024-09-29T19:21:50.475" v="290" actId="1076"/>
      <pc:docMkLst>
        <pc:docMk/>
      </pc:docMkLst>
      <pc:sldChg chg="addSp">
        <pc:chgData name="Insha Ahmed" userId="e66d2f0dd335ece8" providerId="Windows Live" clId="Web-{98890BE7-002D-481C-B2E6-A827010583EA}" dt="2024-09-29T18:39:45.414" v="43"/>
        <pc:sldMkLst>
          <pc:docMk/>
          <pc:sldMk cId="303862669" sldId="1844"/>
        </pc:sldMkLst>
      </pc:sldChg>
      <pc:sldChg chg="addSp delSp modSp">
        <pc:chgData name="Insha Ahmed" userId="e66d2f0dd335ece8" providerId="Windows Live" clId="Web-{98890BE7-002D-481C-B2E6-A827010583EA}" dt="2024-09-29T19:10:56.065" v="201" actId="20577"/>
        <pc:sldMkLst>
          <pc:docMk/>
          <pc:sldMk cId="3434070695" sldId="1872"/>
        </pc:sldMkLst>
      </pc:sldChg>
      <pc:sldChg chg="del">
        <pc:chgData name="Insha Ahmed" userId="e66d2f0dd335ece8" providerId="Windows Live" clId="Web-{98890BE7-002D-481C-B2E6-A827010583EA}" dt="2024-09-29T18:35:12.595" v="21"/>
        <pc:sldMkLst>
          <pc:docMk/>
          <pc:sldMk cId="2427996145" sldId="1873"/>
        </pc:sldMkLst>
      </pc:sldChg>
      <pc:sldChg chg="modSp add replId">
        <pc:chgData name="Insha Ahmed" userId="e66d2f0dd335ece8" providerId="Windows Live" clId="Web-{98890BE7-002D-481C-B2E6-A827010583EA}" dt="2024-09-29T19:13:48.087" v="223" actId="20577"/>
        <pc:sldMkLst>
          <pc:docMk/>
          <pc:sldMk cId="475538506" sldId="1888"/>
        </pc:sldMkLst>
      </pc:sldChg>
      <pc:sldChg chg="addSp delSp modSp add replId">
        <pc:chgData name="Insha Ahmed" userId="e66d2f0dd335ece8" providerId="Windows Live" clId="Web-{98890BE7-002D-481C-B2E6-A827010583EA}" dt="2024-09-29T19:19:26.018" v="266"/>
        <pc:sldMkLst>
          <pc:docMk/>
          <pc:sldMk cId="1250591683" sldId="1889"/>
        </pc:sldMkLst>
      </pc:sldChg>
      <pc:sldChg chg="modSp add replId">
        <pc:chgData name="Insha Ahmed" userId="e66d2f0dd335ece8" providerId="Windows Live" clId="Web-{98890BE7-002D-481C-B2E6-A827010583EA}" dt="2024-09-29T19:21:50.475" v="290" actId="1076"/>
        <pc:sldMkLst>
          <pc:docMk/>
          <pc:sldMk cId="2145789596" sldId="1890"/>
        </pc:sldMkLst>
      </pc:sldChg>
      <pc:sldChg chg="modSp add ord replId">
        <pc:chgData name="Insha Ahmed" userId="e66d2f0dd335ece8" providerId="Windows Live" clId="Web-{98890BE7-002D-481C-B2E6-A827010583EA}" dt="2024-09-29T19:16:18.263" v="237"/>
        <pc:sldMkLst>
          <pc:docMk/>
          <pc:sldMk cId="4054379299" sldId="1891"/>
        </pc:sldMkLst>
      </pc:sldChg>
      <pc:sldChg chg="add replId">
        <pc:chgData name="Insha Ahmed" userId="e66d2f0dd335ece8" providerId="Windows Live" clId="Web-{98890BE7-002D-481C-B2E6-A827010583EA}" dt="2024-09-29T19:17:03.889" v="248"/>
        <pc:sldMkLst>
          <pc:docMk/>
          <pc:sldMk cId="1043357558" sldId="1892"/>
        </pc:sldMkLst>
      </pc:sldChg>
      <pc:sldChg chg="modSp add replId">
        <pc:chgData name="Insha Ahmed" userId="e66d2f0dd335ece8" providerId="Windows Live" clId="Web-{98890BE7-002D-481C-B2E6-A827010583EA}" dt="2024-09-29T19:19:16.205" v="262" actId="20577"/>
        <pc:sldMkLst>
          <pc:docMk/>
          <pc:sldMk cId="2129287471" sldId="1893"/>
        </pc:sldMkLst>
      </pc:sldChg>
      <pc:sldChg chg="modSp add ord replId">
        <pc:chgData name="Insha Ahmed" userId="e66d2f0dd335ece8" providerId="Windows Live" clId="Web-{98890BE7-002D-481C-B2E6-A827010583EA}" dt="2024-09-29T19:19:58.159" v="281" actId="20577"/>
        <pc:sldMkLst>
          <pc:docMk/>
          <pc:sldMk cId="4093653391" sldId="1894"/>
        </pc:sldMkLst>
      </pc:sldChg>
      <pc:sldChg chg="add replId">
        <pc:chgData name="Insha Ahmed" userId="e66d2f0dd335ece8" providerId="Windows Live" clId="Web-{98890BE7-002D-481C-B2E6-A827010583EA}" dt="2024-09-29T19:20:22.456" v="282"/>
        <pc:sldMkLst>
          <pc:docMk/>
          <pc:sldMk cId="3345027511" sldId="1895"/>
        </pc:sldMkLst>
      </pc:sldChg>
    </pc:docChg>
  </pc:docChgLst>
  <pc:docChgLst>
    <pc:chgData name="Guest User" providerId="Windows Live" clId="Web-{2A1BA902-B5AB-4DC1-BED4-3F1FDB2D0333}"/>
    <pc:docChg chg="addSld modSld modSection">
      <pc:chgData name="Guest User" userId="" providerId="Windows Live" clId="Web-{2A1BA902-B5AB-4DC1-BED4-3F1FDB2D0333}" dt="2024-09-30T17:34:23.645" v="62" actId="20577"/>
      <pc:docMkLst>
        <pc:docMk/>
      </pc:docMkLst>
      <pc:sldChg chg="modSp">
        <pc:chgData name="Guest User" userId="" providerId="Windows Live" clId="Web-{2A1BA902-B5AB-4DC1-BED4-3F1FDB2D0333}" dt="2024-09-30T17:31:34.920" v="39" actId="20577"/>
        <pc:sldMkLst>
          <pc:docMk/>
          <pc:sldMk cId="2662730055" sldId="1854"/>
        </pc:sldMkLst>
      </pc:sldChg>
      <pc:sldChg chg="modSp">
        <pc:chgData name="Guest User" userId="" providerId="Windows Live" clId="Web-{2A1BA902-B5AB-4DC1-BED4-3F1FDB2D0333}" dt="2024-09-30T17:20:58.237" v="7" actId="20577"/>
        <pc:sldMkLst>
          <pc:docMk/>
          <pc:sldMk cId="2036695042" sldId="1855"/>
        </pc:sldMkLst>
      </pc:sldChg>
      <pc:sldChg chg="modSp add replId">
        <pc:chgData name="Guest User" userId="" providerId="Windows Live" clId="Web-{2A1BA902-B5AB-4DC1-BED4-3F1FDB2D0333}" dt="2024-09-30T17:33:20.283" v="59" actId="20577"/>
        <pc:sldMkLst>
          <pc:docMk/>
          <pc:sldMk cId="3583441277" sldId="1899"/>
        </pc:sldMkLst>
      </pc:sldChg>
      <pc:sldChg chg="modSp new">
        <pc:chgData name="Guest User" userId="" providerId="Windows Live" clId="Web-{2A1BA902-B5AB-4DC1-BED4-3F1FDB2D0333}" dt="2024-09-30T17:34:23.645" v="62" actId="20577"/>
        <pc:sldMkLst>
          <pc:docMk/>
          <pc:sldMk cId="2199847184" sldId="1900"/>
        </pc:sldMkLst>
      </pc:sldChg>
    </pc:docChg>
  </pc:docChgLst>
  <pc:docChgLst>
    <pc:chgData name="Prabhjot Singh" userId="a695ec22ab1f4445" providerId="Windows Live" clId="Web-{B9360469-01D9-44B3-9D40-1692FC905475}"/>
    <pc:docChg chg="addSld delSld modSld modSection">
      <pc:chgData name="Prabhjot Singh" userId="a695ec22ab1f4445" providerId="Windows Live" clId="Web-{B9360469-01D9-44B3-9D40-1692FC905475}" dt="2024-10-21T09:56:29.133" v="94" actId="20577"/>
      <pc:docMkLst>
        <pc:docMk/>
      </pc:docMkLst>
      <pc:sldChg chg="add del">
        <pc:chgData name="Prabhjot Singh" userId="a695ec22ab1f4445" providerId="Windows Live" clId="Web-{B9360469-01D9-44B3-9D40-1692FC905475}" dt="2024-10-21T04:54:26.651" v="14"/>
        <pc:sldMkLst>
          <pc:docMk/>
          <pc:sldMk cId="3621516567" sldId="1815"/>
        </pc:sldMkLst>
      </pc:sldChg>
      <pc:sldChg chg="add del">
        <pc:chgData name="Prabhjot Singh" userId="a695ec22ab1f4445" providerId="Windows Live" clId="Web-{B9360469-01D9-44B3-9D40-1692FC905475}" dt="2024-10-21T04:54:26.666" v="15"/>
        <pc:sldMkLst>
          <pc:docMk/>
          <pc:sldMk cId="2202080990" sldId="1816"/>
        </pc:sldMkLst>
      </pc:sldChg>
      <pc:sldChg chg="add del">
        <pc:chgData name="Prabhjot Singh" userId="a695ec22ab1f4445" providerId="Windows Live" clId="Web-{B9360469-01D9-44B3-9D40-1692FC905475}" dt="2024-10-21T04:54:26.666" v="16"/>
        <pc:sldMkLst>
          <pc:docMk/>
          <pc:sldMk cId="1240703457" sldId="1818"/>
        </pc:sldMkLst>
      </pc:sldChg>
      <pc:sldChg chg="add del">
        <pc:chgData name="Prabhjot Singh" userId="a695ec22ab1f4445" providerId="Windows Live" clId="Web-{B9360469-01D9-44B3-9D40-1692FC905475}" dt="2024-10-21T04:54:26.681" v="17"/>
        <pc:sldMkLst>
          <pc:docMk/>
          <pc:sldMk cId="395652901" sldId="1819"/>
        </pc:sldMkLst>
      </pc:sldChg>
      <pc:sldChg chg="add del">
        <pc:chgData name="Prabhjot Singh" userId="a695ec22ab1f4445" providerId="Windows Live" clId="Web-{B9360469-01D9-44B3-9D40-1692FC905475}" dt="2024-10-21T04:54:26.681" v="18"/>
        <pc:sldMkLst>
          <pc:docMk/>
          <pc:sldMk cId="1661428351" sldId="1820"/>
        </pc:sldMkLst>
      </pc:sldChg>
      <pc:sldChg chg="add del">
        <pc:chgData name="Prabhjot Singh" userId="a695ec22ab1f4445" providerId="Windows Live" clId="Web-{B9360469-01D9-44B3-9D40-1692FC905475}" dt="2024-10-21T04:54:26.697" v="20"/>
        <pc:sldMkLst>
          <pc:docMk/>
          <pc:sldMk cId="3590975169" sldId="1821"/>
        </pc:sldMkLst>
      </pc:sldChg>
      <pc:sldChg chg="add del">
        <pc:chgData name="Prabhjot Singh" userId="a695ec22ab1f4445" providerId="Windows Live" clId="Web-{B9360469-01D9-44B3-9D40-1692FC905475}" dt="2024-10-21T04:54:26.713" v="21"/>
        <pc:sldMkLst>
          <pc:docMk/>
          <pc:sldMk cId="2339545459" sldId="1822"/>
        </pc:sldMkLst>
      </pc:sldChg>
      <pc:sldChg chg="add del">
        <pc:chgData name="Prabhjot Singh" userId="a695ec22ab1f4445" providerId="Windows Live" clId="Web-{B9360469-01D9-44B3-9D40-1692FC905475}" dt="2024-10-21T04:54:26.728" v="22"/>
        <pc:sldMkLst>
          <pc:docMk/>
          <pc:sldMk cId="4259175286" sldId="1823"/>
        </pc:sldMkLst>
      </pc:sldChg>
      <pc:sldChg chg="modSp add del">
        <pc:chgData name="Prabhjot Singh" userId="a695ec22ab1f4445" providerId="Windows Live" clId="Web-{B9360469-01D9-44B3-9D40-1692FC905475}" dt="2024-10-21T04:55:20.949" v="29" actId="1076"/>
        <pc:sldMkLst>
          <pc:docMk/>
          <pc:sldMk cId="82470499" sldId="1824"/>
        </pc:sldMkLst>
        <pc:picChg chg="mod">
          <ac:chgData name="Prabhjot Singh" userId="a695ec22ab1f4445" providerId="Windows Live" clId="Web-{B9360469-01D9-44B3-9D40-1692FC905475}" dt="2024-10-21T04:55:20.949" v="29" actId="1076"/>
          <ac:picMkLst>
            <pc:docMk/>
            <pc:sldMk cId="82470499" sldId="1824"/>
            <ac:picMk id="4" creationId="{942FFB6C-0F15-3A0D-F59A-59A8DB1FCC04}"/>
          </ac:picMkLst>
        </pc:picChg>
      </pc:sldChg>
      <pc:sldChg chg="add del">
        <pc:chgData name="Prabhjot Singh" userId="a695ec22ab1f4445" providerId="Windows Live" clId="Web-{B9360469-01D9-44B3-9D40-1692FC905475}" dt="2024-10-21T04:54:26.744" v="24"/>
        <pc:sldMkLst>
          <pc:docMk/>
          <pc:sldMk cId="4229262125" sldId="1825"/>
        </pc:sldMkLst>
      </pc:sldChg>
      <pc:sldChg chg="modSp add del">
        <pc:chgData name="Prabhjot Singh" userId="a695ec22ab1f4445" providerId="Windows Live" clId="Web-{B9360469-01D9-44B3-9D40-1692FC905475}" dt="2024-10-21T09:50:07.564" v="83" actId="20577"/>
        <pc:sldMkLst>
          <pc:docMk/>
          <pc:sldMk cId="3676663497" sldId="1826"/>
        </pc:sldMkLst>
        <pc:spChg chg="mod">
          <ac:chgData name="Prabhjot Singh" userId="a695ec22ab1f4445" providerId="Windows Live" clId="Web-{B9360469-01D9-44B3-9D40-1692FC905475}" dt="2024-10-21T09:50:07.564" v="83" actId="20577"/>
          <ac:spMkLst>
            <pc:docMk/>
            <pc:sldMk cId="3676663497" sldId="1826"/>
            <ac:spMk id="2" creationId="{F398D96F-83ED-2C73-7CB0-5042B6D92634}"/>
          </ac:spMkLst>
        </pc:spChg>
      </pc:sldChg>
      <pc:sldChg chg="modSp add del">
        <pc:chgData name="Prabhjot Singh" userId="a695ec22ab1f4445" providerId="Windows Live" clId="Web-{B9360469-01D9-44B3-9D40-1692FC905475}" dt="2024-10-21T09:56:29.133" v="94" actId="20577"/>
        <pc:sldMkLst>
          <pc:docMk/>
          <pc:sldMk cId="2459015770" sldId="1827"/>
        </pc:sldMkLst>
        <pc:spChg chg="mod">
          <ac:chgData name="Prabhjot Singh" userId="a695ec22ab1f4445" providerId="Windows Live" clId="Web-{B9360469-01D9-44B3-9D40-1692FC905475}" dt="2024-10-21T09:56:29.133" v="94" actId="20577"/>
          <ac:spMkLst>
            <pc:docMk/>
            <pc:sldMk cId="2459015770" sldId="1827"/>
            <ac:spMk id="2" creationId="{0DCAD79F-CF0C-4ADB-0DEA-6DC6580BBE93}"/>
          </ac:spMkLst>
        </pc:spChg>
      </pc:sldChg>
      <pc:sldChg chg="add del">
        <pc:chgData name="Prabhjot Singh" userId="a695ec22ab1f4445" providerId="Windows Live" clId="Web-{B9360469-01D9-44B3-9D40-1692FC905475}" dt="2024-10-21T04:54:26.760" v="27"/>
        <pc:sldMkLst>
          <pc:docMk/>
          <pc:sldMk cId="1722367349" sldId="1828"/>
        </pc:sldMkLst>
      </pc:sldChg>
      <pc:sldChg chg="add del">
        <pc:chgData name="Prabhjot Singh" userId="a695ec22ab1f4445" providerId="Windows Live" clId="Web-{B9360469-01D9-44B3-9D40-1692FC905475}" dt="2024-10-21T04:54:26.697" v="19"/>
        <pc:sldMkLst>
          <pc:docMk/>
          <pc:sldMk cId="2184222456" sldId="1863"/>
        </pc:sldMkLst>
      </pc:sldChg>
    </pc:docChg>
  </pc:docChgLst>
  <pc:docChgLst>
    <pc:chgData name="nirajthakurxyz0933@outlook.com" userId="5de401e978417caa" providerId="Windows Live" clId="Web-{4B53317A-EA73-7BE7-74C2-FE3200150CE9}"/>
    <pc:docChg chg="modSld sldOrd">
      <pc:chgData name="nirajthakurxyz0933@outlook.com" userId="5de401e978417caa" providerId="Windows Live" clId="Web-{4B53317A-EA73-7BE7-74C2-FE3200150CE9}" dt="2024-09-25T06:24:29.784" v="34" actId="20577"/>
      <pc:docMkLst>
        <pc:docMk/>
      </pc:docMkLst>
      <pc:sldChg chg="modNotes">
        <pc:chgData name="nirajthakurxyz0933@outlook.com" userId="5de401e978417caa" providerId="Windows Live" clId="Web-{4B53317A-EA73-7BE7-74C2-FE3200150CE9}" dt="2024-09-25T06:19:21.915" v="14"/>
        <pc:sldMkLst>
          <pc:docMk/>
          <pc:sldMk cId="3237275327" sldId="1503"/>
        </pc:sldMkLst>
      </pc:sldChg>
      <pc:sldChg chg="ord">
        <pc:chgData name="nirajthakurxyz0933@outlook.com" userId="5de401e978417caa" providerId="Windows Live" clId="Web-{4B53317A-EA73-7BE7-74C2-FE3200150CE9}" dt="2024-09-25T06:20:00.338" v="16"/>
        <pc:sldMkLst>
          <pc:docMk/>
          <pc:sldMk cId="1521639591" sldId="1555"/>
        </pc:sldMkLst>
      </pc:sldChg>
      <pc:sldChg chg="modSp">
        <pc:chgData name="nirajthakurxyz0933@outlook.com" userId="5de401e978417caa" providerId="Windows Live" clId="Web-{4B53317A-EA73-7BE7-74C2-FE3200150CE9}" dt="2024-09-25T06:24:29.784" v="34" actId="20577"/>
        <pc:sldMkLst>
          <pc:docMk/>
          <pc:sldMk cId="771011336" sldId="1572"/>
        </pc:sldMkLst>
      </pc:sldChg>
      <pc:sldChg chg="modNotes">
        <pc:chgData name="nirajthakurxyz0933@outlook.com" userId="5de401e978417caa" providerId="Windows Live" clId="Web-{4B53317A-EA73-7BE7-74C2-FE3200150CE9}" dt="2024-09-25T06:17:46.630" v="11"/>
        <pc:sldMkLst>
          <pc:docMk/>
          <pc:sldMk cId="1423757942" sldId="1753"/>
        </pc:sldMkLst>
      </pc:sldChg>
    </pc:docChg>
  </pc:docChgLst>
  <pc:docChgLst>
    <pc:chgData name="nirajthakurxyz0933@outlook.com" userId="5de401e978417caa" providerId="Windows Live" clId="Web-{6954F2B1-CFBB-22CB-4B3A-18B569F60A70}"/>
    <pc:docChg chg="modSld">
      <pc:chgData name="nirajthakurxyz0933@outlook.com" userId="5de401e978417caa" providerId="Windows Live" clId="Web-{6954F2B1-CFBB-22CB-4B3A-18B569F60A70}" dt="2024-09-20T17:00:24.911" v="11" actId="14100"/>
      <pc:docMkLst>
        <pc:docMk/>
      </pc:docMkLst>
    </pc:docChg>
  </pc:docChgLst>
  <pc:docChgLst>
    <pc:chgData name="Faizan Karim" userId="48c8ba92fda0d8b0" providerId="Windows Live" clId="Web-{52E9DFE8-9478-7E64-CBB2-623F0FE8AB70}"/>
    <pc:docChg chg="addSld delSld modSld modSection">
      <pc:chgData name="Faizan Karim" userId="48c8ba92fda0d8b0" providerId="Windows Live" clId="Web-{52E9DFE8-9478-7E64-CBB2-623F0FE8AB70}" dt="2024-10-22T14:32:53.277" v="537"/>
      <pc:docMkLst>
        <pc:docMk/>
      </pc:docMkLst>
      <pc:sldChg chg="modSp">
        <pc:chgData name="Faizan Karim" userId="48c8ba92fda0d8b0" providerId="Windows Live" clId="Web-{52E9DFE8-9478-7E64-CBB2-623F0FE8AB70}" dt="2024-10-22T14:26:00.914" v="477"/>
        <pc:sldMkLst>
          <pc:docMk/>
          <pc:sldMk cId="2627679389" sldId="1758"/>
        </pc:sldMkLst>
        <pc:spChg chg="mod">
          <ac:chgData name="Faizan Karim" userId="48c8ba92fda0d8b0" providerId="Windows Live" clId="Web-{52E9DFE8-9478-7E64-CBB2-623F0FE8AB70}" dt="2024-10-22T14:26:00.914" v="477"/>
          <ac:spMkLst>
            <pc:docMk/>
            <pc:sldMk cId="2627679389" sldId="1758"/>
            <ac:spMk id="3" creationId="{E33D348E-4F05-EB4E-A6D8-D319B7089642}"/>
          </ac:spMkLst>
        </pc:spChg>
      </pc:sldChg>
      <pc:sldChg chg="modSp">
        <pc:chgData name="Faizan Karim" userId="48c8ba92fda0d8b0" providerId="Windows Live" clId="Web-{52E9DFE8-9478-7E64-CBB2-623F0FE8AB70}" dt="2024-10-22T14:26:14.539" v="479"/>
        <pc:sldMkLst>
          <pc:docMk/>
          <pc:sldMk cId="439617951" sldId="1761"/>
        </pc:sldMkLst>
        <pc:spChg chg="mod">
          <ac:chgData name="Faizan Karim" userId="48c8ba92fda0d8b0" providerId="Windows Live" clId="Web-{52E9DFE8-9478-7E64-CBB2-623F0FE8AB70}" dt="2024-10-22T14:26:14.539" v="479"/>
          <ac:spMkLst>
            <pc:docMk/>
            <pc:sldMk cId="439617951" sldId="1761"/>
            <ac:spMk id="3" creationId="{E33D348E-4F05-EB4E-A6D8-D319B7089642}"/>
          </ac:spMkLst>
        </pc:spChg>
      </pc:sldChg>
      <pc:sldChg chg="modSp">
        <pc:chgData name="Faizan Karim" userId="48c8ba92fda0d8b0" providerId="Windows Live" clId="Web-{52E9DFE8-9478-7E64-CBB2-623F0FE8AB70}" dt="2024-10-22T14:26:27.820" v="481"/>
        <pc:sldMkLst>
          <pc:docMk/>
          <pc:sldMk cId="2050406148" sldId="1762"/>
        </pc:sldMkLst>
        <pc:spChg chg="mod">
          <ac:chgData name="Faizan Karim" userId="48c8ba92fda0d8b0" providerId="Windows Live" clId="Web-{52E9DFE8-9478-7E64-CBB2-623F0FE8AB70}" dt="2024-10-22T14:26:27.820" v="481"/>
          <ac:spMkLst>
            <pc:docMk/>
            <pc:sldMk cId="2050406148" sldId="1762"/>
            <ac:spMk id="3" creationId="{E33D348E-4F05-EB4E-A6D8-D319B7089642}"/>
          </ac:spMkLst>
        </pc:spChg>
      </pc:sldChg>
      <pc:sldChg chg="modSp">
        <pc:chgData name="Faizan Karim" userId="48c8ba92fda0d8b0" providerId="Windows Live" clId="Web-{52E9DFE8-9478-7E64-CBB2-623F0FE8AB70}" dt="2024-10-22T14:26:39.398" v="483"/>
        <pc:sldMkLst>
          <pc:docMk/>
          <pc:sldMk cId="1618898519" sldId="1763"/>
        </pc:sldMkLst>
        <pc:spChg chg="mod">
          <ac:chgData name="Faizan Karim" userId="48c8ba92fda0d8b0" providerId="Windows Live" clId="Web-{52E9DFE8-9478-7E64-CBB2-623F0FE8AB70}" dt="2024-10-22T14:26:39.398" v="483"/>
          <ac:spMkLst>
            <pc:docMk/>
            <pc:sldMk cId="1618898519" sldId="1763"/>
            <ac:spMk id="3" creationId="{E33D348E-4F05-EB4E-A6D8-D319B7089642}"/>
          </ac:spMkLst>
        </pc:spChg>
      </pc:sldChg>
      <pc:sldChg chg="modSp">
        <pc:chgData name="Faizan Karim" userId="48c8ba92fda0d8b0" providerId="Windows Live" clId="Web-{52E9DFE8-9478-7E64-CBB2-623F0FE8AB70}" dt="2024-10-22T14:31:29.292" v="530"/>
        <pc:sldMkLst>
          <pc:docMk/>
          <pc:sldMk cId="1025640357" sldId="1764"/>
        </pc:sldMkLst>
        <pc:spChg chg="mod">
          <ac:chgData name="Faizan Karim" userId="48c8ba92fda0d8b0" providerId="Windows Live" clId="Web-{52E9DFE8-9478-7E64-CBB2-623F0FE8AB70}" dt="2024-10-22T14:31:29.292" v="530"/>
          <ac:spMkLst>
            <pc:docMk/>
            <pc:sldMk cId="1025640357" sldId="1764"/>
            <ac:spMk id="3" creationId="{E33D348E-4F05-EB4E-A6D8-D319B7089642}"/>
          </ac:spMkLst>
        </pc:spChg>
      </pc:sldChg>
      <pc:sldChg chg="modSp">
        <pc:chgData name="Faizan Karim" userId="48c8ba92fda0d8b0" providerId="Windows Live" clId="Web-{52E9DFE8-9478-7E64-CBB2-623F0FE8AB70}" dt="2024-10-22T14:26:50.055" v="485"/>
        <pc:sldMkLst>
          <pc:docMk/>
          <pc:sldMk cId="1843571825" sldId="1765"/>
        </pc:sldMkLst>
        <pc:spChg chg="mod">
          <ac:chgData name="Faizan Karim" userId="48c8ba92fda0d8b0" providerId="Windows Live" clId="Web-{52E9DFE8-9478-7E64-CBB2-623F0FE8AB70}" dt="2024-10-22T14:26:50.055" v="485"/>
          <ac:spMkLst>
            <pc:docMk/>
            <pc:sldMk cId="1843571825" sldId="1765"/>
            <ac:spMk id="3" creationId="{E33D348E-4F05-EB4E-A6D8-D319B7089642}"/>
          </ac:spMkLst>
        </pc:spChg>
      </pc:sldChg>
      <pc:sldChg chg="modSp">
        <pc:chgData name="Faizan Karim" userId="48c8ba92fda0d8b0" providerId="Windows Live" clId="Web-{52E9DFE8-9478-7E64-CBB2-623F0FE8AB70}" dt="2024-10-22T14:26:58.758" v="486"/>
        <pc:sldMkLst>
          <pc:docMk/>
          <pc:sldMk cId="3706266845" sldId="1766"/>
        </pc:sldMkLst>
        <pc:spChg chg="mod">
          <ac:chgData name="Faizan Karim" userId="48c8ba92fda0d8b0" providerId="Windows Live" clId="Web-{52E9DFE8-9478-7E64-CBB2-623F0FE8AB70}" dt="2024-10-22T14:26:58.758" v="486"/>
          <ac:spMkLst>
            <pc:docMk/>
            <pc:sldMk cId="3706266845" sldId="1766"/>
            <ac:spMk id="3" creationId="{E33D348E-4F05-EB4E-A6D8-D319B7089642}"/>
          </ac:spMkLst>
        </pc:spChg>
      </pc:sldChg>
      <pc:sldChg chg="modSp">
        <pc:chgData name="Faizan Karim" userId="48c8ba92fda0d8b0" providerId="Windows Live" clId="Web-{52E9DFE8-9478-7E64-CBB2-623F0FE8AB70}" dt="2024-10-22T14:27:08.993" v="487"/>
        <pc:sldMkLst>
          <pc:docMk/>
          <pc:sldMk cId="3476362622" sldId="1767"/>
        </pc:sldMkLst>
        <pc:spChg chg="mod">
          <ac:chgData name="Faizan Karim" userId="48c8ba92fda0d8b0" providerId="Windows Live" clId="Web-{52E9DFE8-9478-7E64-CBB2-623F0FE8AB70}" dt="2024-10-22T14:27:08.993" v="487"/>
          <ac:spMkLst>
            <pc:docMk/>
            <pc:sldMk cId="3476362622" sldId="1767"/>
            <ac:spMk id="3" creationId="{E33D348E-4F05-EB4E-A6D8-D319B7089642}"/>
          </ac:spMkLst>
        </pc:spChg>
      </pc:sldChg>
      <pc:sldChg chg="modSp">
        <pc:chgData name="Faizan Karim" userId="48c8ba92fda0d8b0" providerId="Windows Live" clId="Web-{52E9DFE8-9478-7E64-CBB2-623F0FE8AB70}" dt="2024-10-22T14:27:17.977" v="489"/>
        <pc:sldMkLst>
          <pc:docMk/>
          <pc:sldMk cId="206010708" sldId="1768"/>
        </pc:sldMkLst>
        <pc:spChg chg="mod">
          <ac:chgData name="Faizan Karim" userId="48c8ba92fda0d8b0" providerId="Windows Live" clId="Web-{52E9DFE8-9478-7E64-CBB2-623F0FE8AB70}" dt="2024-10-22T14:27:17.977" v="489"/>
          <ac:spMkLst>
            <pc:docMk/>
            <pc:sldMk cId="206010708" sldId="1768"/>
            <ac:spMk id="3" creationId="{E33D348E-4F05-EB4E-A6D8-D319B7089642}"/>
          </ac:spMkLst>
        </pc:spChg>
      </pc:sldChg>
      <pc:sldChg chg="modSp">
        <pc:chgData name="Faizan Karim" userId="48c8ba92fda0d8b0" providerId="Windows Live" clId="Web-{52E9DFE8-9478-7E64-CBB2-623F0FE8AB70}" dt="2024-10-22T14:27:28.055" v="490"/>
        <pc:sldMkLst>
          <pc:docMk/>
          <pc:sldMk cId="1447072949" sldId="1770"/>
        </pc:sldMkLst>
        <pc:spChg chg="mod">
          <ac:chgData name="Faizan Karim" userId="48c8ba92fda0d8b0" providerId="Windows Live" clId="Web-{52E9DFE8-9478-7E64-CBB2-623F0FE8AB70}" dt="2024-10-22T14:27:28.055" v="490"/>
          <ac:spMkLst>
            <pc:docMk/>
            <pc:sldMk cId="1447072949" sldId="1770"/>
            <ac:spMk id="3" creationId="{E33D348E-4F05-EB4E-A6D8-D319B7089642}"/>
          </ac:spMkLst>
        </pc:spChg>
      </pc:sldChg>
      <pc:sldChg chg="modSp">
        <pc:chgData name="Faizan Karim" userId="48c8ba92fda0d8b0" providerId="Windows Live" clId="Web-{52E9DFE8-9478-7E64-CBB2-623F0FE8AB70}" dt="2024-10-22T14:31:39.277" v="531"/>
        <pc:sldMkLst>
          <pc:docMk/>
          <pc:sldMk cId="1228167912" sldId="1771"/>
        </pc:sldMkLst>
        <pc:spChg chg="mod">
          <ac:chgData name="Faizan Karim" userId="48c8ba92fda0d8b0" providerId="Windows Live" clId="Web-{52E9DFE8-9478-7E64-CBB2-623F0FE8AB70}" dt="2024-10-22T14:31:39.277" v="531"/>
          <ac:spMkLst>
            <pc:docMk/>
            <pc:sldMk cId="1228167912" sldId="1771"/>
            <ac:spMk id="3" creationId="{E33D348E-4F05-EB4E-A6D8-D319B7089642}"/>
          </ac:spMkLst>
        </pc:spChg>
      </pc:sldChg>
      <pc:sldChg chg="modSp">
        <pc:chgData name="Faizan Karim" userId="48c8ba92fda0d8b0" providerId="Windows Live" clId="Web-{52E9DFE8-9478-7E64-CBB2-623F0FE8AB70}" dt="2024-10-22T14:27:36.759" v="491"/>
        <pc:sldMkLst>
          <pc:docMk/>
          <pc:sldMk cId="3647913020" sldId="1772"/>
        </pc:sldMkLst>
        <pc:spChg chg="mod">
          <ac:chgData name="Faizan Karim" userId="48c8ba92fda0d8b0" providerId="Windows Live" clId="Web-{52E9DFE8-9478-7E64-CBB2-623F0FE8AB70}" dt="2024-10-22T14:27:36.759" v="491"/>
          <ac:spMkLst>
            <pc:docMk/>
            <pc:sldMk cId="3647913020" sldId="1772"/>
            <ac:spMk id="3" creationId="{E33D348E-4F05-EB4E-A6D8-D319B7089642}"/>
          </ac:spMkLst>
        </pc:spChg>
      </pc:sldChg>
      <pc:sldChg chg="modSp">
        <pc:chgData name="Faizan Karim" userId="48c8ba92fda0d8b0" providerId="Windows Live" clId="Web-{52E9DFE8-9478-7E64-CBB2-623F0FE8AB70}" dt="2024-10-22T14:27:44.415" v="492"/>
        <pc:sldMkLst>
          <pc:docMk/>
          <pc:sldMk cId="4068129016" sldId="1773"/>
        </pc:sldMkLst>
        <pc:spChg chg="mod">
          <ac:chgData name="Faizan Karim" userId="48c8ba92fda0d8b0" providerId="Windows Live" clId="Web-{52E9DFE8-9478-7E64-CBB2-623F0FE8AB70}" dt="2024-10-22T14:27:44.415" v="492"/>
          <ac:spMkLst>
            <pc:docMk/>
            <pc:sldMk cId="4068129016" sldId="1773"/>
            <ac:spMk id="3" creationId="{E33D348E-4F05-EB4E-A6D8-D319B7089642}"/>
          </ac:spMkLst>
        </pc:spChg>
      </pc:sldChg>
      <pc:sldChg chg="modSp">
        <pc:chgData name="Faizan Karim" userId="48c8ba92fda0d8b0" providerId="Windows Live" clId="Web-{52E9DFE8-9478-7E64-CBB2-623F0FE8AB70}" dt="2024-10-22T14:31:07.370" v="527"/>
        <pc:sldMkLst>
          <pc:docMk/>
          <pc:sldMk cId="1904142474" sldId="1774"/>
        </pc:sldMkLst>
        <pc:spChg chg="mod">
          <ac:chgData name="Faizan Karim" userId="48c8ba92fda0d8b0" providerId="Windows Live" clId="Web-{52E9DFE8-9478-7E64-CBB2-623F0FE8AB70}" dt="2024-10-22T14:31:07.370" v="527"/>
          <ac:spMkLst>
            <pc:docMk/>
            <pc:sldMk cId="1904142474" sldId="1774"/>
            <ac:spMk id="3" creationId="{E33D348E-4F05-EB4E-A6D8-D319B7089642}"/>
          </ac:spMkLst>
        </pc:spChg>
      </pc:sldChg>
      <pc:sldChg chg="modSp">
        <pc:chgData name="Faizan Karim" userId="48c8ba92fda0d8b0" providerId="Windows Live" clId="Web-{52E9DFE8-9478-7E64-CBB2-623F0FE8AB70}" dt="2024-10-22T14:28:11.790" v="496"/>
        <pc:sldMkLst>
          <pc:docMk/>
          <pc:sldMk cId="3952963296" sldId="1776"/>
        </pc:sldMkLst>
        <pc:spChg chg="mod">
          <ac:chgData name="Faizan Karim" userId="48c8ba92fda0d8b0" providerId="Windows Live" clId="Web-{52E9DFE8-9478-7E64-CBB2-623F0FE8AB70}" dt="2024-10-22T14:28:11.790" v="496"/>
          <ac:spMkLst>
            <pc:docMk/>
            <pc:sldMk cId="3952963296" sldId="1776"/>
            <ac:spMk id="3" creationId="{FAB0457B-FADA-E128-E4F0-B920211BFF08}"/>
          </ac:spMkLst>
        </pc:spChg>
      </pc:sldChg>
      <pc:sldChg chg="modSp">
        <pc:chgData name="Faizan Karim" userId="48c8ba92fda0d8b0" providerId="Windows Live" clId="Web-{52E9DFE8-9478-7E64-CBB2-623F0FE8AB70}" dt="2024-10-22T14:28:31.571" v="499"/>
        <pc:sldMkLst>
          <pc:docMk/>
          <pc:sldMk cId="3361829565" sldId="1777"/>
        </pc:sldMkLst>
        <pc:spChg chg="mod">
          <ac:chgData name="Faizan Karim" userId="48c8ba92fda0d8b0" providerId="Windows Live" clId="Web-{52E9DFE8-9478-7E64-CBB2-623F0FE8AB70}" dt="2024-10-22T14:28:31.571" v="499"/>
          <ac:spMkLst>
            <pc:docMk/>
            <pc:sldMk cId="3361829565" sldId="1777"/>
            <ac:spMk id="3" creationId="{164FE601-9436-79F1-9491-4B19812A5650}"/>
          </ac:spMkLst>
        </pc:spChg>
      </pc:sldChg>
      <pc:sldChg chg="modSp">
        <pc:chgData name="Faizan Karim" userId="48c8ba92fda0d8b0" providerId="Windows Live" clId="Web-{52E9DFE8-9478-7E64-CBB2-623F0FE8AB70}" dt="2024-10-22T14:28:47.134" v="504"/>
        <pc:sldMkLst>
          <pc:docMk/>
          <pc:sldMk cId="2738004502" sldId="1778"/>
        </pc:sldMkLst>
        <pc:spChg chg="mod">
          <ac:chgData name="Faizan Karim" userId="48c8ba92fda0d8b0" providerId="Windows Live" clId="Web-{52E9DFE8-9478-7E64-CBB2-623F0FE8AB70}" dt="2024-10-22T14:28:47.134" v="504"/>
          <ac:spMkLst>
            <pc:docMk/>
            <pc:sldMk cId="2738004502" sldId="1778"/>
            <ac:spMk id="3" creationId="{5A47D810-16DE-0908-B3B9-E5B52B748E0D}"/>
          </ac:spMkLst>
        </pc:spChg>
      </pc:sldChg>
      <pc:sldChg chg="modSp">
        <pc:chgData name="Faizan Karim" userId="48c8ba92fda0d8b0" providerId="Windows Live" clId="Web-{52E9DFE8-9478-7E64-CBB2-623F0FE8AB70}" dt="2024-10-22T14:29:04.041" v="506"/>
        <pc:sldMkLst>
          <pc:docMk/>
          <pc:sldMk cId="3573936760" sldId="1779"/>
        </pc:sldMkLst>
        <pc:spChg chg="mod">
          <ac:chgData name="Faizan Karim" userId="48c8ba92fda0d8b0" providerId="Windows Live" clId="Web-{52E9DFE8-9478-7E64-CBB2-623F0FE8AB70}" dt="2024-10-22T14:29:04.041" v="506"/>
          <ac:spMkLst>
            <pc:docMk/>
            <pc:sldMk cId="3573936760" sldId="1779"/>
            <ac:spMk id="3" creationId="{F7334969-EA9F-DFAC-67C0-4D6EB546F921}"/>
          </ac:spMkLst>
        </pc:spChg>
      </pc:sldChg>
      <pc:sldChg chg="modSp">
        <pc:chgData name="Faizan Karim" userId="48c8ba92fda0d8b0" providerId="Windows Live" clId="Web-{52E9DFE8-9478-7E64-CBB2-623F0FE8AB70}" dt="2024-10-22T14:31:50.480" v="533"/>
        <pc:sldMkLst>
          <pc:docMk/>
          <pc:sldMk cId="2501612947" sldId="1780"/>
        </pc:sldMkLst>
        <pc:spChg chg="mod">
          <ac:chgData name="Faizan Karim" userId="48c8ba92fda0d8b0" providerId="Windows Live" clId="Web-{52E9DFE8-9478-7E64-CBB2-623F0FE8AB70}" dt="2024-10-22T14:31:50.480" v="533"/>
          <ac:spMkLst>
            <pc:docMk/>
            <pc:sldMk cId="2501612947" sldId="1780"/>
            <ac:spMk id="3" creationId="{D723AF80-6A19-D7F6-AF47-C8B35005792B}"/>
          </ac:spMkLst>
        </pc:spChg>
      </pc:sldChg>
      <pc:sldChg chg="modSp">
        <pc:chgData name="Faizan Karim" userId="48c8ba92fda0d8b0" providerId="Windows Live" clId="Web-{52E9DFE8-9478-7E64-CBB2-623F0FE8AB70}" dt="2024-10-22T14:29:16.572" v="508"/>
        <pc:sldMkLst>
          <pc:docMk/>
          <pc:sldMk cId="2803523687" sldId="1781"/>
        </pc:sldMkLst>
        <pc:spChg chg="mod">
          <ac:chgData name="Faizan Karim" userId="48c8ba92fda0d8b0" providerId="Windows Live" clId="Web-{52E9DFE8-9478-7E64-CBB2-623F0FE8AB70}" dt="2024-10-22T14:29:16.572" v="508"/>
          <ac:spMkLst>
            <pc:docMk/>
            <pc:sldMk cId="2803523687" sldId="1781"/>
            <ac:spMk id="3" creationId="{8B1D3305-DE1B-CAD5-2134-FDFAD35EDDAB}"/>
          </ac:spMkLst>
        </pc:spChg>
      </pc:sldChg>
      <pc:sldChg chg="modSp">
        <pc:chgData name="Faizan Karim" userId="48c8ba92fda0d8b0" providerId="Windows Live" clId="Web-{52E9DFE8-9478-7E64-CBB2-623F0FE8AB70}" dt="2024-10-22T14:31:17.698" v="528"/>
        <pc:sldMkLst>
          <pc:docMk/>
          <pc:sldMk cId="2451975997" sldId="1782"/>
        </pc:sldMkLst>
        <pc:spChg chg="mod">
          <ac:chgData name="Faizan Karim" userId="48c8ba92fda0d8b0" providerId="Windows Live" clId="Web-{52E9DFE8-9478-7E64-CBB2-623F0FE8AB70}" dt="2024-10-22T14:31:17.698" v="528"/>
          <ac:spMkLst>
            <pc:docMk/>
            <pc:sldMk cId="2451975997" sldId="1782"/>
            <ac:spMk id="3" creationId="{E33D348E-4F05-EB4E-A6D8-D319B7089642}"/>
          </ac:spMkLst>
        </pc:spChg>
      </pc:sldChg>
      <pc:sldChg chg="modSp">
        <pc:chgData name="Faizan Karim" userId="48c8ba92fda0d8b0" providerId="Windows Live" clId="Web-{52E9DFE8-9478-7E64-CBB2-623F0FE8AB70}" dt="2024-10-22T14:29:31.119" v="511"/>
        <pc:sldMkLst>
          <pc:docMk/>
          <pc:sldMk cId="1119701373" sldId="1783"/>
        </pc:sldMkLst>
        <pc:spChg chg="mod">
          <ac:chgData name="Faizan Karim" userId="48c8ba92fda0d8b0" providerId="Windows Live" clId="Web-{52E9DFE8-9478-7E64-CBB2-623F0FE8AB70}" dt="2024-10-22T14:29:31.119" v="511"/>
          <ac:spMkLst>
            <pc:docMk/>
            <pc:sldMk cId="1119701373" sldId="1783"/>
            <ac:spMk id="3" creationId="{A128DF53-037C-7739-37F3-5780A9611752}"/>
          </ac:spMkLst>
        </pc:spChg>
      </pc:sldChg>
      <pc:sldChg chg="modSp">
        <pc:chgData name="Faizan Karim" userId="48c8ba92fda0d8b0" providerId="Windows Live" clId="Web-{52E9DFE8-9478-7E64-CBB2-623F0FE8AB70}" dt="2024-10-22T14:29:43.494" v="513"/>
        <pc:sldMkLst>
          <pc:docMk/>
          <pc:sldMk cId="3558862748" sldId="1785"/>
        </pc:sldMkLst>
        <pc:spChg chg="mod">
          <ac:chgData name="Faizan Karim" userId="48c8ba92fda0d8b0" providerId="Windows Live" clId="Web-{52E9DFE8-9478-7E64-CBB2-623F0FE8AB70}" dt="2024-10-22T14:29:43.494" v="513"/>
          <ac:spMkLst>
            <pc:docMk/>
            <pc:sldMk cId="3558862748" sldId="1785"/>
            <ac:spMk id="3" creationId="{14A99DF8-F46A-C88D-C741-3C50B7892514}"/>
          </ac:spMkLst>
        </pc:spChg>
      </pc:sldChg>
      <pc:sldChg chg="modSp">
        <pc:chgData name="Faizan Karim" userId="48c8ba92fda0d8b0" providerId="Windows Live" clId="Web-{52E9DFE8-9478-7E64-CBB2-623F0FE8AB70}" dt="2024-10-22T14:29:54.854" v="515"/>
        <pc:sldMkLst>
          <pc:docMk/>
          <pc:sldMk cId="2857838195" sldId="1787"/>
        </pc:sldMkLst>
        <pc:spChg chg="mod">
          <ac:chgData name="Faizan Karim" userId="48c8ba92fda0d8b0" providerId="Windows Live" clId="Web-{52E9DFE8-9478-7E64-CBB2-623F0FE8AB70}" dt="2024-10-22T14:29:54.854" v="515"/>
          <ac:spMkLst>
            <pc:docMk/>
            <pc:sldMk cId="2857838195" sldId="1787"/>
            <ac:spMk id="3" creationId="{B639B907-0AEA-F60C-1D98-67DC39684EEC}"/>
          </ac:spMkLst>
        </pc:spChg>
      </pc:sldChg>
      <pc:sldChg chg="modSp">
        <pc:chgData name="Faizan Karim" userId="48c8ba92fda0d8b0" providerId="Windows Live" clId="Web-{52E9DFE8-9478-7E64-CBB2-623F0FE8AB70}" dt="2024-10-22T14:32:00.683" v="534"/>
        <pc:sldMkLst>
          <pc:docMk/>
          <pc:sldMk cId="1258140119" sldId="1788"/>
        </pc:sldMkLst>
        <pc:spChg chg="mod">
          <ac:chgData name="Faizan Karim" userId="48c8ba92fda0d8b0" providerId="Windows Live" clId="Web-{52E9DFE8-9478-7E64-CBB2-623F0FE8AB70}" dt="2024-10-22T14:32:00.683" v="534"/>
          <ac:spMkLst>
            <pc:docMk/>
            <pc:sldMk cId="1258140119" sldId="1788"/>
            <ac:spMk id="3" creationId="{E33D348E-4F05-EB4E-A6D8-D319B7089642}"/>
          </ac:spMkLst>
        </pc:spChg>
      </pc:sldChg>
      <pc:sldChg chg="modSp">
        <pc:chgData name="Faizan Karim" userId="48c8ba92fda0d8b0" providerId="Windows Live" clId="Web-{52E9DFE8-9478-7E64-CBB2-623F0FE8AB70}" dt="2024-10-22T14:32:10.339" v="535"/>
        <pc:sldMkLst>
          <pc:docMk/>
          <pc:sldMk cId="3824595831" sldId="1791"/>
        </pc:sldMkLst>
        <pc:spChg chg="mod">
          <ac:chgData name="Faizan Karim" userId="48c8ba92fda0d8b0" providerId="Windows Live" clId="Web-{52E9DFE8-9478-7E64-CBB2-623F0FE8AB70}" dt="2024-10-22T14:32:10.339" v="535"/>
          <ac:spMkLst>
            <pc:docMk/>
            <pc:sldMk cId="3824595831" sldId="1791"/>
            <ac:spMk id="3" creationId="{E33D348E-4F05-EB4E-A6D8-D319B7089642}"/>
          </ac:spMkLst>
        </pc:spChg>
      </pc:sldChg>
      <pc:sldChg chg="modSp">
        <pc:chgData name="Faizan Karim" userId="48c8ba92fda0d8b0" providerId="Windows Live" clId="Web-{52E9DFE8-9478-7E64-CBB2-623F0FE8AB70}" dt="2024-10-22T13:49:49.017" v="33"/>
        <pc:sldMkLst>
          <pc:docMk/>
          <pc:sldMk cId="2380052595" sldId="1794"/>
        </pc:sldMkLst>
        <pc:spChg chg="mod">
          <ac:chgData name="Faizan Karim" userId="48c8ba92fda0d8b0" providerId="Windows Live" clId="Web-{52E9DFE8-9478-7E64-CBB2-623F0FE8AB70}" dt="2024-10-22T13:49:49.017" v="33"/>
          <ac:spMkLst>
            <pc:docMk/>
            <pc:sldMk cId="2380052595" sldId="1794"/>
            <ac:spMk id="9" creationId="{EF3FED67-7C79-DEFC-84D2-F08DED67E73A}"/>
          </ac:spMkLst>
        </pc:spChg>
      </pc:sldChg>
      <pc:sldChg chg="modSp">
        <pc:chgData name="Faizan Karim" userId="48c8ba92fda0d8b0" providerId="Windows Live" clId="Web-{52E9DFE8-9478-7E64-CBB2-623F0FE8AB70}" dt="2024-10-22T14:32:43.137" v="536"/>
        <pc:sldMkLst>
          <pc:docMk/>
          <pc:sldMk cId="929858794" sldId="1795"/>
        </pc:sldMkLst>
        <pc:spChg chg="mod">
          <ac:chgData name="Faizan Karim" userId="48c8ba92fda0d8b0" providerId="Windows Live" clId="Web-{52E9DFE8-9478-7E64-CBB2-623F0FE8AB70}" dt="2024-10-22T13:44:00.466" v="3" actId="14100"/>
          <ac:spMkLst>
            <pc:docMk/>
            <pc:sldMk cId="929858794" sldId="1795"/>
            <ac:spMk id="3" creationId="{E33D348E-4F05-EB4E-A6D8-D319B7089642}"/>
          </ac:spMkLst>
        </pc:spChg>
        <pc:spChg chg="mod">
          <ac:chgData name="Faizan Karim" userId="48c8ba92fda0d8b0" providerId="Windows Live" clId="Web-{52E9DFE8-9478-7E64-CBB2-623F0FE8AB70}" dt="2024-10-22T14:32:43.137" v="536"/>
          <ac:spMkLst>
            <pc:docMk/>
            <pc:sldMk cId="929858794" sldId="1795"/>
            <ac:spMk id="4" creationId="{302D5A9E-369E-5414-5F92-24D2DCD2C331}"/>
          </ac:spMkLst>
        </pc:spChg>
      </pc:sldChg>
      <pc:sldChg chg="modSp">
        <pc:chgData name="Faizan Karim" userId="48c8ba92fda0d8b0" providerId="Windows Live" clId="Web-{52E9DFE8-9478-7E64-CBB2-623F0FE8AB70}" dt="2024-10-22T14:32:53.277" v="537"/>
        <pc:sldMkLst>
          <pc:docMk/>
          <pc:sldMk cId="2037105668" sldId="1796"/>
        </pc:sldMkLst>
        <pc:spChg chg="mod">
          <ac:chgData name="Faizan Karim" userId="48c8ba92fda0d8b0" providerId="Windows Live" clId="Web-{52E9DFE8-9478-7E64-CBB2-623F0FE8AB70}" dt="2024-10-22T13:47:56.469" v="22" actId="14100"/>
          <ac:spMkLst>
            <pc:docMk/>
            <pc:sldMk cId="2037105668" sldId="1796"/>
            <ac:spMk id="3" creationId="{E33D348E-4F05-EB4E-A6D8-D319B7089642}"/>
          </ac:spMkLst>
        </pc:spChg>
        <pc:spChg chg="mod">
          <ac:chgData name="Faizan Karim" userId="48c8ba92fda0d8b0" providerId="Windows Live" clId="Web-{52E9DFE8-9478-7E64-CBB2-623F0FE8AB70}" dt="2024-10-22T14:32:53.277" v="537"/>
          <ac:spMkLst>
            <pc:docMk/>
            <pc:sldMk cId="2037105668" sldId="1796"/>
            <ac:spMk id="5" creationId="{AD660533-6850-3D9A-BE81-D567FBB41213}"/>
          </ac:spMkLst>
        </pc:spChg>
        <pc:picChg chg="mod">
          <ac:chgData name="Faizan Karim" userId="48c8ba92fda0d8b0" providerId="Windows Live" clId="Web-{52E9DFE8-9478-7E64-CBB2-623F0FE8AB70}" dt="2024-10-22T13:47:53.281" v="21" actId="14100"/>
          <ac:picMkLst>
            <pc:docMk/>
            <pc:sldMk cId="2037105668" sldId="1796"/>
            <ac:picMk id="4" creationId="{B971346A-37EA-160F-E5DD-9D87031023D4}"/>
          </ac:picMkLst>
        </pc:picChg>
      </pc:sldChg>
      <pc:sldChg chg="addSp delSp modSp">
        <pc:chgData name="Faizan Karim" userId="48c8ba92fda0d8b0" providerId="Windows Live" clId="Web-{52E9DFE8-9478-7E64-CBB2-623F0FE8AB70}" dt="2024-10-22T14:08:32.294" v="272" actId="20577"/>
        <pc:sldMkLst>
          <pc:docMk/>
          <pc:sldMk cId="250563349" sldId="1797"/>
        </pc:sldMkLst>
        <pc:spChg chg="del mod">
          <ac:chgData name="Faizan Karim" userId="48c8ba92fda0d8b0" providerId="Windows Live" clId="Web-{52E9DFE8-9478-7E64-CBB2-623F0FE8AB70}" dt="2024-10-22T14:07:49.106" v="261"/>
          <ac:spMkLst>
            <pc:docMk/>
            <pc:sldMk cId="250563349" sldId="1797"/>
            <ac:spMk id="3" creationId="{E33D348E-4F05-EB4E-A6D8-D319B7089642}"/>
          </ac:spMkLst>
        </pc:spChg>
        <pc:spChg chg="add mod">
          <ac:chgData name="Faizan Karim" userId="48c8ba92fda0d8b0" providerId="Windows Live" clId="Web-{52E9DFE8-9478-7E64-CBB2-623F0FE8AB70}" dt="2024-10-22T14:08:32.294" v="272" actId="20577"/>
          <ac:spMkLst>
            <pc:docMk/>
            <pc:sldMk cId="250563349" sldId="1797"/>
            <ac:spMk id="6" creationId="{E7C538B9-3347-1ED1-E317-BF248D6B0312}"/>
          </ac:spMkLst>
        </pc:spChg>
        <pc:picChg chg="mod">
          <ac:chgData name="Faizan Karim" userId="48c8ba92fda0d8b0" providerId="Windows Live" clId="Web-{52E9DFE8-9478-7E64-CBB2-623F0FE8AB70}" dt="2024-10-22T14:08:15.200" v="268" actId="14100"/>
          <ac:picMkLst>
            <pc:docMk/>
            <pc:sldMk cId="250563349" sldId="1797"/>
            <ac:picMk id="5" creationId="{467A6AF8-CBBE-B0DA-F360-130E259D3C75}"/>
          </ac:picMkLst>
        </pc:picChg>
      </pc:sldChg>
      <pc:sldChg chg="addSp delSp">
        <pc:chgData name="Faizan Karim" userId="48c8ba92fda0d8b0" providerId="Windows Live" clId="Web-{52E9DFE8-9478-7E64-CBB2-623F0FE8AB70}" dt="2024-10-22T14:01:39.415" v="162"/>
        <pc:sldMkLst>
          <pc:docMk/>
          <pc:sldMk cId="1395492328" sldId="1798"/>
        </pc:sldMkLst>
        <pc:spChg chg="add del">
          <ac:chgData name="Faizan Karim" userId="48c8ba92fda0d8b0" providerId="Windows Live" clId="Web-{52E9DFE8-9478-7E64-CBB2-623F0FE8AB70}" dt="2024-10-22T14:01:39.415" v="162"/>
          <ac:spMkLst>
            <pc:docMk/>
            <pc:sldMk cId="1395492328" sldId="1798"/>
            <ac:spMk id="5" creationId="{3241AE33-0E5D-FAD3-E41D-57EFE1733A39}"/>
          </ac:spMkLst>
        </pc:spChg>
      </pc:sldChg>
      <pc:sldChg chg="addSp delSp modSp">
        <pc:chgData name="Faizan Karim" userId="48c8ba92fda0d8b0" providerId="Windows Live" clId="Web-{52E9DFE8-9478-7E64-CBB2-623F0FE8AB70}" dt="2024-10-22T14:10:01.092" v="287" actId="1076"/>
        <pc:sldMkLst>
          <pc:docMk/>
          <pc:sldMk cId="2349566550" sldId="1800"/>
        </pc:sldMkLst>
        <pc:spChg chg="del mod">
          <ac:chgData name="Faizan Karim" userId="48c8ba92fda0d8b0" providerId="Windows Live" clId="Web-{52E9DFE8-9478-7E64-CBB2-623F0FE8AB70}" dt="2024-10-22T14:09:26.201" v="277"/>
          <ac:spMkLst>
            <pc:docMk/>
            <pc:sldMk cId="2349566550" sldId="1800"/>
            <ac:spMk id="3" creationId="{E33D348E-4F05-EB4E-A6D8-D319B7089642}"/>
          </ac:spMkLst>
        </pc:spChg>
        <pc:spChg chg="add mod">
          <ac:chgData name="Faizan Karim" userId="48c8ba92fda0d8b0" providerId="Windows Live" clId="Web-{52E9DFE8-9478-7E64-CBB2-623F0FE8AB70}" dt="2024-10-22T14:10:01.092" v="287" actId="1076"/>
          <ac:spMkLst>
            <pc:docMk/>
            <pc:sldMk cId="2349566550" sldId="1800"/>
            <ac:spMk id="6" creationId="{ECF661A6-F788-68E4-99AF-543E43E15F39}"/>
          </ac:spMkLst>
        </pc:spChg>
        <pc:picChg chg="mod">
          <ac:chgData name="Faizan Karim" userId="48c8ba92fda0d8b0" providerId="Windows Live" clId="Web-{52E9DFE8-9478-7E64-CBB2-623F0FE8AB70}" dt="2024-10-22T14:09:47.279" v="283" actId="14100"/>
          <ac:picMkLst>
            <pc:docMk/>
            <pc:sldMk cId="2349566550" sldId="1800"/>
            <ac:picMk id="4" creationId="{F6BE2313-EB83-6961-BD37-19256E96B42D}"/>
          </ac:picMkLst>
        </pc:picChg>
      </pc:sldChg>
      <pc:sldChg chg="modSp">
        <pc:chgData name="Faizan Karim" userId="48c8ba92fda0d8b0" providerId="Windows Live" clId="Web-{52E9DFE8-9478-7E64-CBB2-623F0FE8AB70}" dt="2024-10-22T13:50:46.564" v="37"/>
        <pc:sldMkLst>
          <pc:docMk/>
          <pc:sldMk cId="3242026720" sldId="1802"/>
        </pc:sldMkLst>
        <pc:spChg chg="mod">
          <ac:chgData name="Faizan Karim" userId="48c8ba92fda0d8b0" providerId="Windows Live" clId="Web-{52E9DFE8-9478-7E64-CBB2-623F0FE8AB70}" dt="2024-10-22T13:50:46.564" v="37"/>
          <ac:spMkLst>
            <pc:docMk/>
            <pc:sldMk cId="3242026720" sldId="1802"/>
            <ac:spMk id="9" creationId="{109FEF13-6F64-5663-BB04-65F138E3B3BC}"/>
          </ac:spMkLst>
        </pc:spChg>
      </pc:sldChg>
      <pc:sldChg chg="addSp delSp modSp">
        <pc:chgData name="Faizan Karim" userId="48c8ba92fda0d8b0" providerId="Windows Live" clId="Web-{52E9DFE8-9478-7E64-CBB2-623F0FE8AB70}" dt="2024-10-22T13:52:19.675" v="62" actId="14100"/>
        <pc:sldMkLst>
          <pc:docMk/>
          <pc:sldMk cId="3646835669" sldId="1803"/>
        </pc:sldMkLst>
        <pc:spChg chg="del mod">
          <ac:chgData name="Faizan Karim" userId="48c8ba92fda0d8b0" providerId="Windows Live" clId="Web-{52E9DFE8-9478-7E64-CBB2-623F0FE8AB70}" dt="2024-10-22T13:51:37.221" v="51"/>
          <ac:spMkLst>
            <pc:docMk/>
            <pc:sldMk cId="3646835669" sldId="1803"/>
            <ac:spMk id="9" creationId="{9CEFE7E1-BC77-D96F-3A32-65B6EEA698CF}"/>
          </ac:spMkLst>
        </pc:spChg>
        <pc:spChg chg="add mod">
          <ac:chgData name="Faizan Karim" userId="48c8ba92fda0d8b0" providerId="Windows Live" clId="Web-{52E9DFE8-9478-7E64-CBB2-623F0FE8AB70}" dt="2024-10-22T13:51:43.565" v="52" actId="1076"/>
          <ac:spMkLst>
            <pc:docMk/>
            <pc:sldMk cId="3646835669" sldId="1803"/>
            <ac:spMk id="10" creationId="{8023AD24-807C-13F0-BF5A-600F8B6EF932}"/>
          </ac:spMkLst>
        </pc:spChg>
        <pc:spChg chg="add del mod">
          <ac:chgData name="Faizan Karim" userId="48c8ba92fda0d8b0" providerId="Windows Live" clId="Web-{52E9DFE8-9478-7E64-CBB2-623F0FE8AB70}" dt="2024-10-22T13:52:10.925" v="60"/>
          <ac:spMkLst>
            <pc:docMk/>
            <pc:sldMk cId="3646835669" sldId="1803"/>
            <ac:spMk id="12" creationId="{87A19447-4B1C-BEB2-03F3-6169E1DC1CAA}"/>
          </ac:spMkLst>
        </pc:spChg>
        <pc:picChg chg="mod">
          <ac:chgData name="Faizan Karim" userId="48c8ba92fda0d8b0" providerId="Windows Live" clId="Web-{52E9DFE8-9478-7E64-CBB2-623F0FE8AB70}" dt="2024-10-22T13:52:19.675" v="62" actId="14100"/>
          <ac:picMkLst>
            <pc:docMk/>
            <pc:sldMk cId="3646835669" sldId="1803"/>
            <ac:picMk id="8" creationId="{B2F5318E-E12C-2281-C5E6-94FC39E45B48}"/>
          </ac:picMkLst>
        </pc:picChg>
        <pc:picChg chg="add del mod">
          <ac:chgData name="Faizan Karim" userId="48c8ba92fda0d8b0" providerId="Windows Live" clId="Web-{52E9DFE8-9478-7E64-CBB2-623F0FE8AB70}" dt="2024-10-22T13:52:15.690" v="61" actId="1076"/>
          <ac:picMkLst>
            <pc:docMk/>
            <pc:sldMk cId="3646835669" sldId="1803"/>
            <ac:picMk id="15362" creationId="{EC7E75AE-E451-0715-BB41-7AC1FC0BD85A}"/>
          </ac:picMkLst>
        </pc:picChg>
      </pc:sldChg>
      <pc:sldChg chg="addSp delSp modSp">
        <pc:chgData name="Faizan Karim" userId="48c8ba92fda0d8b0" providerId="Windows Live" clId="Web-{52E9DFE8-9478-7E64-CBB2-623F0FE8AB70}" dt="2024-10-22T13:59:09.163" v="132" actId="20577"/>
        <pc:sldMkLst>
          <pc:docMk/>
          <pc:sldMk cId="56814131" sldId="1804"/>
        </pc:sldMkLst>
        <pc:spChg chg="mod">
          <ac:chgData name="Faizan Karim" userId="48c8ba92fda0d8b0" providerId="Windows Live" clId="Web-{52E9DFE8-9478-7E64-CBB2-623F0FE8AB70}" dt="2024-10-22T13:59:09.163" v="132" actId="20577"/>
          <ac:spMkLst>
            <pc:docMk/>
            <pc:sldMk cId="56814131" sldId="1804"/>
            <ac:spMk id="2" creationId="{448C57E6-05AD-1105-39E3-D92340E2DBFC}"/>
          </ac:spMkLst>
        </pc:spChg>
        <pc:spChg chg="add del mod">
          <ac:chgData name="Faizan Karim" userId="48c8ba92fda0d8b0" providerId="Windows Live" clId="Web-{52E9DFE8-9478-7E64-CBB2-623F0FE8AB70}" dt="2024-10-22T13:53:08.175" v="82"/>
          <ac:spMkLst>
            <pc:docMk/>
            <pc:sldMk cId="56814131" sldId="1804"/>
            <ac:spMk id="8" creationId="{3EE5B7BB-E733-95C9-3FCF-D3A8361D0E83}"/>
          </ac:spMkLst>
        </pc:spChg>
        <pc:spChg chg="del mod">
          <ac:chgData name="Faizan Karim" userId="48c8ba92fda0d8b0" providerId="Windows Live" clId="Web-{52E9DFE8-9478-7E64-CBB2-623F0FE8AB70}" dt="2024-10-22T13:53:30.410" v="89"/>
          <ac:spMkLst>
            <pc:docMk/>
            <pc:sldMk cId="56814131" sldId="1804"/>
            <ac:spMk id="9" creationId="{BBDF57C5-80D8-7C60-D13E-30FAFFA2B9E0}"/>
          </ac:spMkLst>
        </pc:spChg>
        <pc:spChg chg="add mod">
          <ac:chgData name="Faizan Karim" userId="48c8ba92fda0d8b0" providerId="Windows Live" clId="Web-{52E9DFE8-9478-7E64-CBB2-623F0FE8AB70}" dt="2024-10-22T13:58:50.179" v="121" actId="20577"/>
          <ac:spMkLst>
            <pc:docMk/>
            <pc:sldMk cId="56814131" sldId="1804"/>
            <ac:spMk id="11" creationId="{B9F9E341-ECE8-D5C9-216E-70FD6D812B34}"/>
          </ac:spMkLst>
        </pc:spChg>
      </pc:sldChg>
      <pc:sldChg chg="addSp delSp modSp">
        <pc:chgData name="Faizan Karim" userId="48c8ba92fda0d8b0" providerId="Windows Live" clId="Web-{52E9DFE8-9478-7E64-CBB2-623F0FE8AB70}" dt="2024-10-22T13:53:00.925" v="78" actId="1076"/>
        <pc:sldMkLst>
          <pc:docMk/>
          <pc:sldMk cId="2633393926" sldId="1805"/>
        </pc:sldMkLst>
        <pc:spChg chg="add del mod">
          <ac:chgData name="Faizan Karim" userId="48c8ba92fda0d8b0" providerId="Windows Live" clId="Web-{52E9DFE8-9478-7E64-CBB2-623F0FE8AB70}" dt="2024-10-22T13:51:50.940" v="56"/>
          <ac:spMkLst>
            <pc:docMk/>
            <pc:sldMk cId="2633393926" sldId="1805"/>
            <ac:spMk id="8" creationId="{241DCAB4-B681-2594-7CE7-BF00DE0757A1}"/>
          </ac:spMkLst>
        </pc:spChg>
        <pc:spChg chg="del mod">
          <ac:chgData name="Faizan Karim" userId="48c8ba92fda0d8b0" providerId="Windows Live" clId="Web-{52E9DFE8-9478-7E64-CBB2-623F0FE8AB70}" dt="2024-10-22T13:52:56.659" v="77"/>
          <ac:spMkLst>
            <pc:docMk/>
            <pc:sldMk cId="2633393926" sldId="1805"/>
            <ac:spMk id="9" creationId="{DAB509FD-9C2E-E7E7-4CF8-40C8EC368889}"/>
          </ac:spMkLst>
        </pc:spChg>
        <pc:spChg chg="add mod">
          <ac:chgData name="Faizan Karim" userId="48c8ba92fda0d8b0" providerId="Windows Live" clId="Web-{52E9DFE8-9478-7E64-CBB2-623F0FE8AB70}" dt="2024-10-22T13:53:00.925" v="78" actId="1076"/>
          <ac:spMkLst>
            <pc:docMk/>
            <pc:sldMk cId="2633393926" sldId="1805"/>
            <ac:spMk id="11" creationId="{198CBD6D-E047-6D4E-DB2B-F54ECD7F42A9}"/>
          </ac:spMkLst>
        </pc:spChg>
        <pc:picChg chg="mod">
          <ac:chgData name="Faizan Karim" userId="48c8ba92fda0d8b0" providerId="Windows Live" clId="Web-{52E9DFE8-9478-7E64-CBB2-623F0FE8AB70}" dt="2024-10-22T13:52:52.425" v="76" actId="1076"/>
          <ac:picMkLst>
            <pc:docMk/>
            <pc:sldMk cId="2633393926" sldId="1805"/>
            <ac:picMk id="17412" creationId="{F39D39AC-2E85-9582-A1F4-0698BA59F292}"/>
          </ac:picMkLst>
        </pc:picChg>
      </pc:sldChg>
      <pc:sldChg chg="addSp delSp modSp">
        <pc:chgData name="Faizan Karim" userId="48c8ba92fda0d8b0" providerId="Windows Live" clId="Web-{52E9DFE8-9478-7E64-CBB2-623F0FE8AB70}" dt="2024-10-22T14:00:09.429" v="143" actId="1076"/>
        <pc:sldMkLst>
          <pc:docMk/>
          <pc:sldMk cId="293874283" sldId="1806"/>
        </pc:sldMkLst>
        <pc:spChg chg="add mod">
          <ac:chgData name="Faizan Karim" userId="48c8ba92fda0d8b0" providerId="Windows Live" clId="Web-{52E9DFE8-9478-7E64-CBB2-623F0FE8AB70}" dt="2024-10-22T14:00:09.429" v="143" actId="1076"/>
          <ac:spMkLst>
            <pc:docMk/>
            <pc:sldMk cId="293874283" sldId="1806"/>
            <ac:spMk id="5" creationId="{B99C7211-F92E-74C3-02E4-D85181BA22C1}"/>
          </ac:spMkLst>
        </pc:spChg>
        <pc:spChg chg="del mod">
          <ac:chgData name="Faizan Karim" userId="48c8ba92fda0d8b0" providerId="Windows Live" clId="Web-{52E9DFE8-9478-7E64-CBB2-623F0FE8AB70}" dt="2024-10-22T13:59:52.820" v="137"/>
          <ac:spMkLst>
            <pc:docMk/>
            <pc:sldMk cId="293874283" sldId="1806"/>
            <ac:spMk id="9" creationId="{F28192CC-A679-F9BB-5946-6B9F77707131}"/>
          </ac:spMkLst>
        </pc:spChg>
        <pc:spChg chg="add del mod">
          <ac:chgData name="Faizan Karim" userId="48c8ba92fda0d8b0" providerId="Windows Live" clId="Web-{52E9DFE8-9478-7E64-CBB2-623F0FE8AB70}" dt="2024-10-22T14:00:01.382" v="138"/>
          <ac:spMkLst>
            <pc:docMk/>
            <pc:sldMk cId="293874283" sldId="1806"/>
            <ac:spMk id="11" creationId="{B624A43C-A575-EE8D-3A5F-53DF0910206A}"/>
          </ac:spMkLst>
        </pc:spChg>
      </pc:sldChg>
      <pc:sldChg chg="addSp delSp modSp">
        <pc:chgData name="Faizan Karim" userId="48c8ba92fda0d8b0" providerId="Windows Live" clId="Web-{52E9DFE8-9478-7E64-CBB2-623F0FE8AB70}" dt="2024-10-22T14:02:44.103" v="175" actId="1076"/>
        <pc:sldMkLst>
          <pc:docMk/>
          <pc:sldMk cId="3688110700" sldId="1807"/>
        </pc:sldMkLst>
        <pc:spChg chg="add del mod">
          <ac:chgData name="Faizan Karim" userId="48c8ba92fda0d8b0" providerId="Windows Live" clId="Web-{52E9DFE8-9478-7E64-CBB2-623F0FE8AB70}" dt="2024-10-22T14:00:21.055" v="147"/>
          <ac:spMkLst>
            <pc:docMk/>
            <pc:sldMk cId="3688110700" sldId="1807"/>
            <ac:spMk id="2" creationId="{436FD94E-DE71-FFA0-FA80-2CBA5202613F}"/>
          </ac:spMkLst>
        </pc:spChg>
        <pc:spChg chg="del mod">
          <ac:chgData name="Faizan Karim" userId="48c8ba92fda0d8b0" providerId="Windows Live" clId="Web-{52E9DFE8-9478-7E64-CBB2-623F0FE8AB70}" dt="2024-10-22T14:01:55.930" v="164"/>
          <ac:spMkLst>
            <pc:docMk/>
            <pc:sldMk cId="3688110700" sldId="1807"/>
            <ac:spMk id="3" creationId="{AA13821E-679B-B4AA-EC13-CDAF766D1DCE}"/>
          </ac:spMkLst>
        </pc:spChg>
        <pc:spChg chg="add mod">
          <ac:chgData name="Faizan Karim" userId="48c8ba92fda0d8b0" providerId="Windows Live" clId="Web-{52E9DFE8-9478-7E64-CBB2-623F0FE8AB70}" dt="2024-10-22T14:02:44.103" v="175" actId="1076"/>
          <ac:spMkLst>
            <pc:docMk/>
            <pc:sldMk cId="3688110700" sldId="1807"/>
            <ac:spMk id="9" creationId="{3EDA8E2D-76DC-241F-312E-958F3E13C08D}"/>
          </ac:spMkLst>
        </pc:spChg>
        <pc:picChg chg="mod">
          <ac:chgData name="Faizan Karim" userId="48c8ba92fda0d8b0" providerId="Windows Live" clId="Web-{52E9DFE8-9478-7E64-CBB2-623F0FE8AB70}" dt="2024-10-22T14:02:29.259" v="170" actId="1076"/>
          <ac:picMkLst>
            <pc:docMk/>
            <pc:sldMk cId="3688110700" sldId="1807"/>
            <ac:picMk id="10" creationId="{BE5FD4B0-18AE-DF78-BA31-A5F7B2428008}"/>
          </ac:picMkLst>
        </pc:picChg>
        <pc:picChg chg="mod">
          <ac:chgData name="Faizan Karim" userId="48c8ba92fda0d8b0" providerId="Windows Live" clId="Web-{52E9DFE8-9478-7E64-CBB2-623F0FE8AB70}" dt="2024-10-22T14:02:26.681" v="169" actId="14100"/>
          <ac:picMkLst>
            <pc:docMk/>
            <pc:sldMk cId="3688110700" sldId="1807"/>
            <ac:picMk id="19462" creationId="{815B512B-9F47-9F22-D0AB-7353862F77E3}"/>
          </ac:picMkLst>
        </pc:picChg>
      </pc:sldChg>
      <pc:sldChg chg="addSp delSp modSp">
        <pc:chgData name="Faizan Karim" userId="48c8ba92fda0d8b0" providerId="Windows Live" clId="Web-{52E9DFE8-9478-7E64-CBB2-623F0FE8AB70}" dt="2024-10-22T14:10:42.295" v="302" actId="1076"/>
        <pc:sldMkLst>
          <pc:docMk/>
          <pc:sldMk cId="3384287555" sldId="1809"/>
        </pc:sldMkLst>
        <pc:spChg chg="del mod">
          <ac:chgData name="Faizan Karim" userId="48c8ba92fda0d8b0" providerId="Windows Live" clId="Web-{52E9DFE8-9478-7E64-CBB2-623F0FE8AB70}" dt="2024-10-22T14:10:26.639" v="292"/>
          <ac:spMkLst>
            <pc:docMk/>
            <pc:sldMk cId="3384287555" sldId="1809"/>
            <ac:spMk id="3" creationId="{E33D348E-4F05-EB4E-A6D8-D319B7089642}"/>
          </ac:spMkLst>
        </pc:spChg>
        <pc:spChg chg="add mod">
          <ac:chgData name="Faizan Karim" userId="48c8ba92fda0d8b0" providerId="Windows Live" clId="Web-{52E9DFE8-9478-7E64-CBB2-623F0FE8AB70}" dt="2024-10-22T14:10:42.295" v="302" actId="1076"/>
          <ac:spMkLst>
            <pc:docMk/>
            <pc:sldMk cId="3384287555" sldId="1809"/>
            <ac:spMk id="9" creationId="{B9F2DFCA-CE11-28CE-71B2-CB2B1E6C57B0}"/>
          </ac:spMkLst>
        </pc:spChg>
      </pc:sldChg>
      <pc:sldChg chg="addSp delSp modSp">
        <pc:chgData name="Faizan Karim" userId="48c8ba92fda0d8b0" providerId="Windows Live" clId="Web-{52E9DFE8-9478-7E64-CBB2-623F0FE8AB70}" dt="2024-10-22T14:11:39.311" v="318" actId="1076"/>
        <pc:sldMkLst>
          <pc:docMk/>
          <pc:sldMk cId="809860597" sldId="1810"/>
        </pc:sldMkLst>
        <pc:spChg chg="mod">
          <ac:chgData name="Faizan Karim" userId="48c8ba92fda0d8b0" providerId="Windows Live" clId="Web-{52E9DFE8-9478-7E64-CBB2-623F0FE8AB70}" dt="2024-10-22T14:11:33.655" v="317" actId="1076"/>
          <ac:spMkLst>
            <pc:docMk/>
            <pc:sldMk cId="809860597" sldId="1810"/>
            <ac:spMk id="2" creationId="{3E0A1315-0F43-4912-136B-8B744D3B4621}"/>
          </ac:spMkLst>
        </pc:spChg>
        <pc:spChg chg="del mod">
          <ac:chgData name="Faizan Karim" userId="48c8ba92fda0d8b0" providerId="Windows Live" clId="Web-{52E9DFE8-9478-7E64-CBB2-623F0FE8AB70}" dt="2024-10-22T14:11:05.373" v="307"/>
          <ac:spMkLst>
            <pc:docMk/>
            <pc:sldMk cId="809860597" sldId="1810"/>
            <ac:spMk id="3" creationId="{E33D348E-4F05-EB4E-A6D8-D319B7089642}"/>
          </ac:spMkLst>
        </pc:spChg>
        <pc:spChg chg="add mod">
          <ac:chgData name="Faizan Karim" userId="48c8ba92fda0d8b0" providerId="Windows Live" clId="Web-{52E9DFE8-9478-7E64-CBB2-623F0FE8AB70}" dt="2024-10-22T14:11:39.311" v="318" actId="1076"/>
          <ac:spMkLst>
            <pc:docMk/>
            <pc:sldMk cId="809860597" sldId="1810"/>
            <ac:spMk id="6" creationId="{8796305E-0FA1-8C38-AC8C-E52F816FF50E}"/>
          </ac:spMkLst>
        </pc:spChg>
        <pc:picChg chg="mod">
          <ac:chgData name="Faizan Karim" userId="48c8ba92fda0d8b0" providerId="Windows Live" clId="Web-{52E9DFE8-9478-7E64-CBB2-623F0FE8AB70}" dt="2024-10-22T14:11:30.342" v="316" actId="1076"/>
          <ac:picMkLst>
            <pc:docMk/>
            <pc:sldMk cId="809860597" sldId="1810"/>
            <ac:picMk id="5" creationId="{F3E65F0A-7CFF-92AB-DCAB-2756F4F191C7}"/>
          </ac:picMkLst>
        </pc:picChg>
      </pc:sldChg>
      <pc:sldChg chg="addSp delSp modSp">
        <pc:chgData name="Faizan Karim" userId="48c8ba92fda0d8b0" providerId="Windows Live" clId="Web-{52E9DFE8-9478-7E64-CBB2-623F0FE8AB70}" dt="2024-10-22T14:12:36.078" v="331" actId="1076"/>
        <pc:sldMkLst>
          <pc:docMk/>
          <pc:sldMk cId="933511589" sldId="1811"/>
        </pc:sldMkLst>
        <pc:spChg chg="del mod">
          <ac:chgData name="Faizan Karim" userId="48c8ba92fda0d8b0" providerId="Windows Live" clId="Web-{52E9DFE8-9478-7E64-CBB2-623F0FE8AB70}" dt="2024-10-22T14:12:13.952" v="323"/>
          <ac:spMkLst>
            <pc:docMk/>
            <pc:sldMk cId="933511589" sldId="1811"/>
            <ac:spMk id="3" creationId="{E33D348E-4F05-EB4E-A6D8-D319B7089642}"/>
          </ac:spMkLst>
        </pc:spChg>
        <pc:spChg chg="add mod">
          <ac:chgData name="Faizan Karim" userId="48c8ba92fda0d8b0" providerId="Windows Live" clId="Web-{52E9DFE8-9478-7E64-CBB2-623F0FE8AB70}" dt="2024-10-22T14:12:28.031" v="329" actId="1076"/>
          <ac:spMkLst>
            <pc:docMk/>
            <pc:sldMk cId="933511589" sldId="1811"/>
            <ac:spMk id="6" creationId="{5E9CEDAA-53EA-5861-8D7A-56C1716C7B4F}"/>
          </ac:spMkLst>
        </pc:spChg>
        <pc:picChg chg="mod">
          <ac:chgData name="Faizan Karim" userId="48c8ba92fda0d8b0" providerId="Windows Live" clId="Web-{52E9DFE8-9478-7E64-CBB2-623F0FE8AB70}" dt="2024-10-22T14:12:36.078" v="331" actId="1076"/>
          <ac:picMkLst>
            <pc:docMk/>
            <pc:sldMk cId="933511589" sldId="1811"/>
            <ac:picMk id="4" creationId="{FD885F35-F5D2-02B6-F8C8-9EB90FCE52B6}"/>
          </ac:picMkLst>
        </pc:picChg>
      </pc:sldChg>
      <pc:sldChg chg="modSp">
        <pc:chgData name="Faizan Karim" userId="48c8ba92fda0d8b0" providerId="Windows Live" clId="Web-{52E9DFE8-9478-7E64-CBB2-623F0FE8AB70}" dt="2024-10-22T14:12:50.750" v="333"/>
        <pc:sldMkLst>
          <pc:docMk/>
          <pc:sldMk cId="3558551102" sldId="1812"/>
        </pc:sldMkLst>
        <pc:spChg chg="mod">
          <ac:chgData name="Faizan Karim" userId="48c8ba92fda0d8b0" providerId="Windows Live" clId="Web-{52E9DFE8-9478-7E64-CBB2-623F0FE8AB70}" dt="2024-10-22T14:12:50.750" v="333"/>
          <ac:spMkLst>
            <pc:docMk/>
            <pc:sldMk cId="3558551102" sldId="1812"/>
            <ac:spMk id="3" creationId="{E33D348E-4F05-EB4E-A6D8-D319B7089642}"/>
          </ac:spMkLst>
        </pc:spChg>
      </pc:sldChg>
      <pc:sldChg chg="modSp">
        <pc:chgData name="Faizan Karim" userId="48c8ba92fda0d8b0" providerId="Windows Live" clId="Web-{52E9DFE8-9478-7E64-CBB2-623F0FE8AB70}" dt="2024-10-22T14:13:05.375" v="335"/>
        <pc:sldMkLst>
          <pc:docMk/>
          <pc:sldMk cId="190021495" sldId="1813"/>
        </pc:sldMkLst>
        <pc:spChg chg="mod">
          <ac:chgData name="Faizan Karim" userId="48c8ba92fda0d8b0" providerId="Windows Live" clId="Web-{52E9DFE8-9478-7E64-CBB2-623F0FE8AB70}" dt="2024-10-22T14:13:05.375" v="335"/>
          <ac:spMkLst>
            <pc:docMk/>
            <pc:sldMk cId="190021495" sldId="1813"/>
            <ac:spMk id="3" creationId="{E33D348E-4F05-EB4E-A6D8-D319B7089642}"/>
          </ac:spMkLst>
        </pc:spChg>
      </pc:sldChg>
      <pc:sldChg chg="modSp">
        <pc:chgData name="Faizan Karim" userId="48c8ba92fda0d8b0" providerId="Windows Live" clId="Web-{52E9DFE8-9478-7E64-CBB2-623F0FE8AB70}" dt="2024-10-22T14:30:04.291" v="517"/>
        <pc:sldMkLst>
          <pc:docMk/>
          <pc:sldMk cId="3621516567" sldId="1815"/>
        </pc:sldMkLst>
        <pc:spChg chg="mod">
          <ac:chgData name="Faizan Karim" userId="48c8ba92fda0d8b0" providerId="Windows Live" clId="Web-{52E9DFE8-9478-7E64-CBB2-623F0FE8AB70}" dt="2024-10-22T14:30:04.291" v="517"/>
          <ac:spMkLst>
            <pc:docMk/>
            <pc:sldMk cId="3621516567" sldId="1815"/>
            <ac:spMk id="2" creationId="{7B5030CA-0252-9BC8-3D7B-F1DE84E5902B}"/>
          </ac:spMkLst>
        </pc:spChg>
      </pc:sldChg>
      <pc:sldChg chg="modSp">
        <pc:chgData name="Faizan Karim" userId="48c8ba92fda0d8b0" providerId="Windows Live" clId="Web-{52E9DFE8-9478-7E64-CBB2-623F0FE8AB70}" dt="2024-10-22T14:30:16.838" v="520"/>
        <pc:sldMkLst>
          <pc:docMk/>
          <pc:sldMk cId="2202080990" sldId="1816"/>
        </pc:sldMkLst>
        <pc:spChg chg="mod">
          <ac:chgData name="Faizan Karim" userId="48c8ba92fda0d8b0" providerId="Windows Live" clId="Web-{52E9DFE8-9478-7E64-CBB2-623F0FE8AB70}" dt="2024-10-22T14:30:16.838" v="520"/>
          <ac:spMkLst>
            <pc:docMk/>
            <pc:sldMk cId="2202080990" sldId="1816"/>
            <ac:spMk id="2" creationId="{6044C9D6-9EF6-E955-27B1-F99A946C7D4D}"/>
          </ac:spMkLst>
        </pc:spChg>
      </pc:sldChg>
      <pc:sldChg chg="modSp">
        <pc:chgData name="Faizan Karim" userId="48c8ba92fda0d8b0" providerId="Windows Live" clId="Web-{52E9DFE8-9478-7E64-CBB2-623F0FE8AB70}" dt="2024-10-22T14:30:31.291" v="522"/>
        <pc:sldMkLst>
          <pc:docMk/>
          <pc:sldMk cId="1240703457" sldId="1818"/>
        </pc:sldMkLst>
        <pc:spChg chg="mod">
          <ac:chgData name="Faizan Karim" userId="48c8ba92fda0d8b0" providerId="Windows Live" clId="Web-{52E9DFE8-9478-7E64-CBB2-623F0FE8AB70}" dt="2024-10-22T14:30:31.291" v="522"/>
          <ac:spMkLst>
            <pc:docMk/>
            <pc:sldMk cId="1240703457" sldId="1818"/>
            <ac:spMk id="2" creationId="{0D0E80E7-2BDB-E758-B528-F09A01A86546}"/>
          </ac:spMkLst>
        </pc:spChg>
      </pc:sldChg>
      <pc:sldChg chg="modSp">
        <pc:chgData name="Faizan Karim" userId="48c8ba92fda0d8b0" providerId="Windows Live" clId="Web-{52E9DFE8-9478-7E64-CBB2-623F0FE8AB70}" dt="2024-10-22T14:30:43.635" v="524"/>
        <pc:sldMkLst>
          <pc:docMk/>
          <pc:sldMk cId="395652901" sldId="1819"/>
        </pc:sldMkLst>
        <pc:spChg chg="mod">
          <ac:chgData name="Faizan Karim" userId="48c8ba92fda0d8b0" providerId="Windows Live" clId="Web-{52E9DFE8-9478-7E64-CBB2-623F0FE8AB70}" dt="2024-10-22T14:30:43.635" v="524"/>
          <ac:spMkLst>
            <pc:docMk/>
            <pc:sldMk cId="395652901" sldId="1819"/>
            <ac:spMk id="2" creationId="{E7502BB8-9256-920A-9E95-F7BBDB64394C}"/>
          </ac:spMkLst>
        </pc:spChg>
      </pc:sldChg>
      <pc:sldChg chg="modSp">
        <pc:chgData name="Faizan Karim" userId="48c8ba92fda0d8b0" providerId="Windows Live" clId="Web-{52E9DFE8-9478-7E64-CBB2-623F0FE8AB70}" dt="2024-10-22T14:30:55.901" v="526"/>
        <pc:sldMkLst>
          <pc:docMk/>
          <pc:sldMk cId="1661428351" sldId="1820"/>
        </pc:sldMkLst>
        <pc:spChg chg="mod">
          <ac:chgData name="Faizan Karim" userId="48c8ba92fda0d8b0" providerId="Windows Live" clId="Web-{52E9DFE8-9478-7E64-CBB2-623F0FE8AB70}" dt="2024-10-22T14:30:55.901" v="526"/>
          <ac:spMkLst>
            <pc:docMk/>
            <pc:sldMk cId="1661428351" sldId="1820"/>
            <ac:spMk id="2" creationId="{6E83471F-6B7E-D0AA-8837-8CBE3451820C}"/>
          </ac:spMkLst>
        </pc:spChg>
      </pc:sldChg>
      <pc:sldChg chg="modSp">
        <pc:chgData name="Faizan Karim" userId="48c8ba92fda0d8b0" providerId="Windows Live" clId="Web-{52E9DFE8-9478-7E64-CBB2-623F0FE8AB70}" dt="2024-10-22T14:13:19.640" v="337"/>
        <pc:sldMkLst>
          <pc:docMk/>
          <pc:sldMk cId="3590975169" sldId="1821"/>
        </pc:sldMkLst>
        <pc:spChg chg="mod">
          <ac:chgData name="Faizan Karim" userId="48c8ba92fda0d8b0" providerId="Windows Live" clId="Web-{52E9DFE8-9478-7E64-CBB2-623F0FE8AB70}" dt="2024-10-22T14:13:19.640" v="337"/>
          <ac:spMkLst>
            <pc:docMk/>
            <pc:sldMk cId="3590975169" sldId="1821"/>
            <ac:spMk id="2" creationId="{0BBC8532-40AA-A76C-13C3-AC5CB49B2D1D}"/>
          </ac:spMkLst>
        </pc:spChg>
      </pc:sldChg>
      <pc:sldChg chg="addSp delSp modSp">
        <pc:chgData name="Faizan Karim" userId="48c8ba92fda0d8b0" providerId="Windows Live" clId="Web-{52E9DFE8-9478-7E64-CBB2-623F0FE8AB70}" dt="2024-10-22T14:15:05.313" v="359" actId="1076"/>
        <pc:sldMkLst>
          <pc:docMk/>
          <pc:sldMk cId="2339545459" sldId="1822"/>
        </pc:sldMkLst>
        <pc:spChg chg="del mod">
          <ac:chgData name="Faizan Karim" userId="48c8ba92fda0d8b0" providerId="Windows Live" clId="Web-{52E9DFE8-9478-7E64-CBB2-623F0FE8AB70}" dt="2024-10-22T14:14:14.063" v="346"/>
          <ac:spMkLst>
            <pc:docMk/>
            <pc:sldMk cId="2339545459" sldId="1822"/>
            <ac:spMk id="2" creationId="{4FF491CE-B26D-40C1-8CB5-C3D7A99AB3A0}"/>
          </ac:spMkLst>
        </pc:spChg>
        <pc:spChg chg="add mod">
          <ac:chgData name="Faizan Karim" userId="48c8ba92fda0d8b0" providerId="Windows Live" clId="Web-{52E9DFE8-9478-7E64-CBB2-623F0FE8AB70}" dt="2024-10-22T14:15:05.313" v="359" actId="1076"/>
          <ac:spMkLst>
            <pc:docMk/>
            <pc:sldMk cId="2339545459" sldId="1822"/>
            <ac:spMk id="6" creationId="{DBA713A2-983A-67D3-ABF5-9AD2CFED98E5}"/>
          </ac:spMkLst>
        </pc:spChg>
        <pc:picChg chg="mod">
          <ac:chgData name="Faizan Karim" userId="48c8ba92fda0d8b0" providerId="Windows Live" clId="Web-{52E9DFE8-9478-7E64-CBB2-623F0FE8AB70}" dt="2024-10-22T14:14:30.501" v="350" actId="1076"/>
          <ac:picMkLst>
            <pc:docMk/>
            <pc:sldMk cId="2339545459" sldId="1822"/>
            <ac:picMk id="5" creationId="{AA59C385-B759-91E3-0A30-5C827170D297}"/>
          </ac:picMkLst>
        </pc:picChg>
      </pc:sldChg>
      <pc:sldChg chg="addSp">
        <pc:chgData name="Faizan Karim" userId="48c8ba92fda0d8b0" providerId="Windows Live" clId="Web-{52E9DFE8-9478-7E64-CBB2-623F0FE8AB70}" dt="2024-10-22T14:15:10.673" v="360"/>
        <pc:sldMkLst>
          <pc:docMk/>
          <pc:sldMk cId="4259175286" sldId="1823"/>
        </pc:sldMkLst>
        <pc:spChg chg="add">
          <ac:chgData name="Faizan Karim" userId="48c8ba92fda0d8b0" providerId="Windows Live" clId="Web-{52E9DFE8-9478-7E64-CBB2-623F0FE8AB70}" dt="2024-10-22T14:15:10.673" v="360"/>
          <ac:spMkLst>
            <pc:docMk/>
            <pc:sldMk cId="4259175286" sldId="1823"/>
            <ac:spMk id="6" creationId="{EE728B97-65D5-A5CB-BBA3-B9E9D4FBCE71}"/>
          </ac:spMkLst>
        </pc:spChg>
      </pc:sldChg>
      <pc:sldChg chg="addSp delSp modSp">
        <pc:chgData name="Faizan Karim" userId="48c8ba92fda0d8b0" providerId="Windows Live" clId="Web-{52E9DFE8-9478-7E64-CBB2-623F0FE8AB70}" dt="2024-10-22T14:16:31.705" v="375"/>
        <pc:sldMkLst>
          <pc:docMk/>
          <pc:sldMk cId="82470499" sldId="1824"/>
        </pc:sldMkLst>
        <pc:spChg chg="del mod">
          <ac:chgData name="Faizan Karim" userId="48c8ba92fda0d8b0" providerId="Windows Live" clId="Web-{52E9DFE8-9478-7E64-CBB2-623F0FE8AB70}" dt="2024-10-22T14:16:31.705" v="375"/>
          <ac:spMkLst>
            <pc:docMk/>
            <pc:sldMk cId="82470499" sldId="1824"/>
            <ac:spMk id="2" creationId="{F3B19CCC-2002-8739-06CB-90CEC25B4900}"/>
          </ac:spMkLst>
        </pc:spChg>
        <pc:spChg chg="add mod">
          <ac:chgData name="Faizan Karim" userId="48c8ba92fda0d8b0" providerId="Windows Live" clId="Web-{52E9DFE8-9478-7E64-CBB2-623F0FE8AB70}" dt="2024-10-22T14:16:16.970" v="372" actId="14100"/>
          <ac:spMkLst>
            <pc:docMk/>
            <pc:sldMk cId="82470499" sldId="1824"/>
            <ac:spMk id="6" creationId="{1C2ACE7B-E3A3-6D7D-6042-D7076F6EEDB0}"/>
          </ac:spMkLst>
        </pc:spChg>
        <pc:picChg chg="mod">
          <ac:chgData name="Faizan Karim" userId="48c8ba92fda0d8b0" providerId="Windows Live" clId="Web-{52E9DFE8-9478-7E64-CBB2-623F0FE8AB70}" dt="2024-10-22T14:16:25.924" v="374" actId="1076"/>
          <ac:picMkLst>
            <pc:docMk/>
            <pc:sldMk cId="82470499" sldId="1824"/>
            <ac:picMk id="4" creationId="{942FFB6C-0F15-3A0D-F59A-59A8DB1FCC04}"/>
          </ac:picMkLst>
        </pc:picChg>
      </pc:sldChg>
      <pc:sldChg chg="addSp delSp modSp">
        <pc:chgData name="Faizan Karim" userId="48c8ba92fda0d8b0" providerId="Windows Live" clId="Web-{52E9DFE8-9478-7E64-CBB2-623F0FE8AB70}" dt="2024-10-22T14:16:58.080" v="379"/>
        <pc:sldMkLst>
          <pc:docMk/>
          <pc:sldMk cId="4229262125" sldId="1825"/>
        </pc:sldMkLst>
        <pc:spChg chg="mod">
          <ac:chgData name="Faizan Karim" userId="48c8ba92fda0d8b0" providerId="Windows Live" clId="Web-{52E9DFE8-9478-7E64-CBB2-623F0FE8AB70}" dt="2024-10-22T14:16:58.080" v="379"/>
          <ac:spMkLst>
            <pc:docMk/>
            <pc:sldMk cId="4229262125" sldId="1825"/>
            <ac:spMk id="2" creationId="{C7E7E7FF-0623-288B-4CF6-04A680383B50}"/>
          </ac:spMkLst>
        </pc:spChg>
        <pc:spChg chg="add del mod">
          <ac:chgData name="Faizan Karim" userId="48c8ba92fda0d8b0" providerId="Windows Live" clId="Web-{52E9DFE8-9478-7E64-CBB2-623F0FE8AB70}" dt="2024-10-22T14:16:48.080" v="377"/>
          <ac:spMkLst>
            <pc:docMk/>
            <pc:sldMk cId="4229262125" sldId="1825"/>
            <ac:spMk id="6" creationId="{1E24D813-B236-E2AC-BC7B-7AA2795F06F0}"/>
          </ac:spMkLst>
        </pc:spChg>
      </pc:sldChg>
      <pc:sldChg chg="addSp delSp modSp">
        <pc:chgData name="Faizan Karim" userId="48c8ba92fda0d8b0" providerId="Windows Live" clId="Web-{52E9DFE8-9478-7E64-CBB2-623F0FE8AB70}" dt="2024-10-22T14:17:47.737" v="392" actId="14100"/>
        <pc:sldMkLst>
          <pc:docMk/>
          <pc:sldMk cId="3676663497" sldId="1826"/>
        </pc:sldMkLst>
        <pc:spChg chg="del mod">
          <ac:chgData name="Faizan Karim" userId="48c8ba92fda0d8b0" providerId="Windows Live" clId="Web-{52E9DFE8-9478-7E64-CBB2-623F0FE8AB70}" dt="2024-10-22T14:17:15.143" v="384"/>
          <ac:spMkLst>
            <pc:docMk/>
            <pc:sldMk cId="3676663497" sldId="1826"/>
            <ac:spMk id="2" creationId="{F398D96F-83ED-2C73-7CB0-5042B6D92634}"/>
          </ac:spMkLst>
        </pc:spChg>
        <pc:spChg chg="add mod">
          <ac:chgData name="Faizan Karim" userId="48c8ba92fda0d8b0" providerId="Windows Live" clId="Web-{52E9DFE8-9478-7E64-CBB2-623F0FE8AB70}" dt="2024-10-22T14:17:47.737" v="392" actId="14100"/>
          <ac:spMkLst>
            <pc:docMk/>
            <pc:sldMk cId="3676663497" sldId="1826"/>
            <ac:spMk id="6" creationId="{C3DA10AF-F874-4C2E-0064-C259AC2F4F78}"/>
          </ac:spMkLst>
        </pc:spChg>
        <pc:picChg chg="mod">
          <ac:chgData name="Faizan Karim" userId="48c8ba92fda0d8b0" providerId="Windows Live" clId="Web-{52E9DFE8-9478-7E64-CBB2-623F0FE8AB70}" dt="2024-10-22T14:17:41.049" v="390" actId="14100"/>
          <ac:picMkLst>
            <pc:docMk/>
            <pc:sldMk cId="3676663497" sldId="1826"/>
            <ac:picMk id="4" creationId="{AEC9B152-B48B-40F7-6F79-280C4B496FBA}"/>
          </ac:picMkLst>
        </pc:picChg>
      </pc:sldChg>
      <pc:sldChg chg="addSp delSp modSp">
        <pc:chgData name="Faizan Karim" userId="48c8ba92fda0d8b0" providerId="Windows Live" clId="Web-{52E9DFE8-9478-7E64-CBB2-623F0FE8AB70}" dt="2024-10-22T14:18:45.784" v="407" actId="14100"/>
        <pc:sldMkLst>
          <pc:docMk/>
          <pc:sldMk cId="2459015770" sldId="1827"/>
        </pc:sldMkLst>
        <pc:spChg chg="del mod">
          <ac:chgData name="Faizan Karim" userId="48c8ba92fda0d8b0" providerId="Windows Live" clId="Web-{52E9DFE8-9478-7E64-CBB2-623F0FE8AB70}" dt="2024-10-22T14:18:12.753" v="398"/>
          <ac:spMkLst>
            <pc:docMk/>
            <pc:sldMk cId="2459015770" sldId="1827"/>
            <ac:spMk id="2" creationId="{0DCAD79F-CF0C-4ADB-0DEA-6DC6580BBE93}"/>
          </ac:spMkLst>
        </pc:spChg>
        <pc:spChg chg="add mod">
          <ac:chgData name="Faizan Karim" userId="48c8ba92fda0d8b0" providerId="Windows Live" clId="Web-{52E9DFE8-9478-7E64-CBB2-623F0FE8AB70}" dt="2024-10-22T14:18:45.784" v="407" actId="14100"/>
          <ac:spMkLst>
            <pc:docMk/>
            <pc:sldMk cId="2459015770" sldId="1827"/>
            <ac:spMk id="6" creationId="{382658FA-E80A-810E-80FC-FEE79A430C16}"/>
          </ac:spMkLst>
        </pc:spChg>
        <pc:picChg chg="mod">
          <ac:chgData name="Faizan Karim" userId="48c8ba92fda0d8b0" providerId="Windows Live" clId="Web-{52E9DFE8-9478-7E64-CBB2-623F0FE8AB70}" dt="2024-10-22T14:18:31.144" v="402" actId="14100"/>
          <ac:picMkLst>
            <pc:docMk/>
            <pc:sldMk cId="2459015770" sldId="1827"/>
            <ac:picMk id="4" creationId="{E2BBD361-A494-297A-8445-827B35B394C3}"/>
          </ac:picMkLst>
        </pc:picChg>
      </pc:sldChg>
      <pc:sldChg chg="addSp delSp modSp">
        <pc:chgData name="Faizan Karim" userId="48c8ba92fda0d8b0" providerId="Windows Live" clId="Web-{52E9DFE8-9478-7E64-CBB2-623F0FE8AB70}" dt="2024-10-22T14:19:36.629" v="422" actId="1076"/>
        <pc:sldMkLst>
          <pc:docMk/>
          <pc:sldMk cId="1722367349" sldId="1828"/>
        </pc:sldMkLst>
        <pc:spChg chg="del mod">
          <ac:chgData name="Faizan Karim" userId="48c8ba92fda0d8b0" providerId="Windows Live" clId="Web-{52E9DFE8-9478-7E64-CBB2-623F0FE8AB70}" dt="2024-10-22T14:18:59.909" v="412"/>
          <ac:spMkLst>
            <pc:docMk/>
            <pc:sldMk cId="1722367349" sldId="1828"/>
            <ac:spMk id="2" creationId="{ED3FDF16-AEEC-FFC4-1965-A7849C21C06C}"/>
          </ac:spMkLst>
        </pc:spChg>
        <pc:spChg chg="add mod">
          <ac:chgData name="Faizan Karim" userId="48c8ba92fda0d8b0" providerId="Windows Live" clId="Web-{52E9DFE8-9478-7E64-CBB2-623F0FE8AB70}" dt="2024-10-22T14:19:36.629" v="422" actId="1076"/>
          <ac:spMkLst>
            <pc:docMk/>
            <pc:sldMk cId="1722367349" sldId="1828"/>
            <ac:spMk id="6" creationId="{54C96E08-D69A-4E2D-BED3-2BF91479301F}"/>
          </ac:spMkLst>
        </pc:spChg>
        <pc:picChg chg="mod">
          <ac:chgData name="Faizan Karim" userId="48c8ba92fda0d8b0" providerId="Windows Live" clId="Web-{52E9DFE8-9478-7E64-CBB2-623F0FE8AB70}" dt="2024-10-22T14:19:29.769" v="420" actId="14100"/>
          <ac:picMkLst>
            <pc:docMk/>
            <pc:sldMk cId="1722367349" sldId="1828"/>
            <ac:picMk id="4" creationId="{16910723-1D23-4EAE-FBF5-27F8DD97E987}"/>
          </ac:picMkLst>
        </pc:picChg>
      </pc:sldChg>
      <pc:sldChg chg="addSp delSp modSp">
        <pc:chgData name="Faizan Karim" userId="48c8ba92fda0d8b0" providerId="Windows Live" clId="Web-{52E9DFE8-9478-7E64-CBB2-623F0FE8AB70}" dt="2024-10-22T14:03:28.744" v="185" actId="1076"/>
        <pc:sldMkLst>
          <pc:docMk/>
          <pc:sldMk cId="2200289741" sldId="1829"/>
        </pc:sldMkLst>
        <pc:spChg chg="del mod">
          <ac:chgData name="Faizan Karim" userId="48c8ba92fda0d8b0" providerId="Windows Live" clId="Web-{52E9DFE8-9478-7E64-CBB2-623F0FE8AB70}" dt="2024-10-22T14:02:59.869" v="178"/>
          <ac:spMkLst>
            <pc:docMk/>
            <pc:sldMk cId="2200289741" sldId="1829"/>
            <ac:spMk id="2" creationId="{4F3310EA-55E0-7AD0-4FAC-5E7DFA7CA9BF}"/>
          </ac:spMkLst>
        </pc:spChg>
        <pc:spChg chg="add mod">
          <ac:chgData name="Faizan Karim" userId="48c8ba92fda0d8b0" providerId="Windows Live" clId="Web-{52E9DFE8-9478-7E64-CBB2-623F0FE8AB70}" dt="2024-10-22T14:03:28.744" v="185" actId="1076"/>
          <ac:spMkLst>
            <pc:docMk/>
            <pc:sldMk cId="2200289741" sldId="1829"/>
            <ac:spMk id="6" creationId="{C58869BB-F744-7B85-443D-344514A5295B}"/>
          </ac:spMkLst>
        </pc:spChg>
        <pc:picChg chg="mod">
          <ac:chgData name="Faizan Karim" userId="48c8ba92fda0d8b0" providerId="Windows Live" clId="Web-{52E9DFE8-9478-7E64-CBB2-623F0FE8AB70}" dt="2024-10-22T14:03:24.603" v="184" actId="1076"/>
          <ac:picMkLst>
            <pc:docMk/>
            <pc:sldMk cId="2200289741" sldId="1829"/>
            <ac:picMk id="4" creationId="{F4D815DE-0200-662B-D912-D35DD67B2632}"/>
          </ac:picMkLst>
        </pc:picChg>
      </pc:sldChg>
      <pc:sldChg chg="addSp delSp modSp">
        <pc:chgData name="Faizan Karim" userId="48c8ba92fda0d8b0" providerId="Windows Live" clId="Web-{52E9DFE8-9478-7E64-CBB2-623F0FE8AB70}" dt="2024-10-22T14:04:19.557" v="197" actId="1076"/>
        <pc:sldMkLst>
          <pc:docMk/>
          <pc:sldMk cId="2940797916" sldId="1830"/>
        </pc:sldMkLst>
        <pc:spChg chg="del mod">
          <ac:chgData name="Faizan Karim" userId="48c8ba92fda0d8b0" providerId="Windows Live" clId="Web-{52E9DFE8-9478-7E64-CBB2-623F0FE8AB70}" dt="2024-10-22T14:03:48.728" v="188"/>
          <ac:spMkLst>
            <pc:docMk/>
            <pc:sldMk cId="2940797916" sldId="1830"/>
            <ac:spMk id="2" creationId="{9135B08E-C9F3-09A2-025B-2E1BE4193E5A}"/>
          </ac:spMkLst>
        </pc:spChg>
        <pc:spChg chg="add mod">
          <ac:chgData name="Faizan Karim" userId="48c8ba92fda0d8b0" providerId="Windows Live" clId="Web-{52E9DFE8-9478-7E64-CBB2-623F0FE8AB70}" dt="2024-10-22T14:04:19.557" v="197" actId="1076"/>
          <ac:spMkLst>
            <pc:docMk/>
            <pc:sldMk cId="2940797916" sldId="1830"/>
            <ac:spMk id="6" creationId="{B2C1193D-E223-C7AD-79C8-C11F2D412477}"/>
          </ac:spMkLst>
        </pc:spChg>
        <pc:picChg chg="mod">
          <ac:chgData name="Faizan Karim" userId="48c8ba92fda0d8b0" providerId="Windows Live" clId="Web-{52E9DFE8-9478-7E64-CBB2-623F0FE8AB70}" dt="2024-10-22T14:04:12.557" v="196" actId="1076"/>
          <ac:picMkLst>
            <pc:docMk/>
            <pc:sldMk cId="2940797916" sldId="1830"/>
            <ac:picMk id="4" creationId="{554A7BF6-94C6-A8FE-C1D7-7FC347414A7D}"/>
          </ac:picMkLst>
        </pc:picChg>
      </pc:sldChg>
      <pc:sldChg chg="addSp delSp modSp">
        <pc:chgData name="Faizan Karim" userId="48c8ba92fda0d8b0" providerId="Windows Live" clId="Web-{52E9DFE8-9478-7E64-CBB2-623F0FE8AB70}" dt="2024-10-22T14:05:48.917" v="223" actId="14100"/>
        <pc:sldMkLst>
          <pc:docMk/>
          <pc:sldMk cId="3661401629" sldId="1831"/>
        </pc:sldMkLst>
        <pc:spChg chg="del mod">
          <ac:chgData name="Faizan Karim" userId="48c8ba92fda0d8b0" providerId="Windows Live" clId="Web-{52E9DFE8-9478-7E64-CBB2-623F0FE8AB70}" dt="2024-10-22T14:04:36.948" v="200"/>
          <ac:spMkLst>
            <pc:docMk/>
            <pc:sldMk cId="3661401629" sldId="1831"/>
            <ac:spMk id="2" creationId="{DDEFADAC-F079-EF20-00BC-E71C6C01F6AB}"/>
          </ac:spMkLst>
        </pc:spChg>
        <pc:spChg chg="add mod">
          <ac:chgData name="Faizan Karim" userId="48c8ba92fda0d8b0" providerId="Windows Live" clId="Web-{52E9DFE8-9478-7E64-CBB2-623F0FE8AB70}" dt="2024-10-22T14:05:45.448" v="222" actId="14100"/>
          <ac:spMkLst>
            <pc:docMk/>
            <pc:sldMk cId="3661401629" sldId="1831"/>
            <ac:spMk id="6" creationId="{9CD315FB-5778-CE5A-6E61-0E87110BA0DC}"/>
          </ac:spMkLst>
        </pc:spChg>
        <pc:picChg chg="mod">
          <ac:chgData name="Faizan Karim" userId="48c8ba92fda0d8b0" providerId="Windows Live" clId="Web-{52E9DFE8-9478-7E64-CBB2-623F0FE8AB70}" dt="2024-10-22T14:05:48.917" v="223" actId="14100"/>
          <ac:picMkLst>
            <pc:docMk/>
            <pc:sldMk cId="3661401629" sldId="1831"/>
            <ac:picMk id="4" creationId="{06B5FB45-EF5A-0CC8-FFC9-17F56E06974C}"/>
          </ac:picMkLst>
        </pc:picChg>
      </pc:sldChg>
      <pc:sldChg chg="addSp delSp modSp">
        <pc:chgData name="Faizan Karim" userId="48c8ba92fda0d8b0" providerId="Windows Live" clId="Web-{52E9DFE8-9478-7E64-CBB2-623F0FE8AB70}" dt="2024-10-22T14:06:31.496" v="234" actId="1076"/>
        <pc:sldMkLst>
          <pc:docMk/>
          <pc:sldMk cId="2113487185" sldId="1832"/>
        </pc:sldMkLst>
        <pc:spChg chg="del mod">
          <ac:chgData name="Faizan Karim" userId="48c8ba92fda0d8b0" providerId="Windows Live" clId="Web-{52E9DFE8-9478-7E64-CBB2-623F0FE8AB70}" dt="2024-10-22T14:06:11.136" v="226"/>
          <ac:spMkLst>
            <pc:docMk/>
            <pc:sldMk cId="2113487185" sldId="1832"/>
            <ac:spMk id="2" creationId="{0BF78594-9E48-B0EA-17FF-64BA4C992270}"/>
          </ac:spMkLst>
        </pc:spChg>
        <pc:spChg chg="add mod">
          <ac:chgData name="Faizan Karim" userId="48c8ba92fda0d8b0" providerId="Windows Live" clId="Web-{52E9DFE8-9478-7E64-CBB2-623F0FE8AB70}" dt="2024-10-22T14:06:31.496" v="234" actId="1076"/>
          <ac:spMkLst>
            <pc:docMk/>
            <pc:sldMk cId="2113487185" sldId="1832"/>
            <ac:spMk id="6" creationId="{2DE60246-332D-9709-BD5E-E549D0B645D3}"/>
          </ac:spMkLst>
        </pc:spChg>
        <pc:picChg chg="mod">
          <ac:chgData name="Faizan Karim" userId="48c8ba92fda0d8b0" providerId="Windows Live" clId="Web-{52E9DFE8-9478-7E64-CBB2-623F0FE8AB70}" dt="2024-10-22T14:06:28.793" v="233" actId="14100"/>
          <ac:picMkLst>
            <pc:docMk/>
            <pc:sldMk cId="2113487185" sldId="1832"/>
            <ac:picMk id="4" creationId="{B2E0C266-32DC-A5E8-C827-0DB40929428A}"/>
          </ac:picMkLst>
        </pc:picChg>
      </pc:sldChg>
      <pc:sldChg chg="addSp delSp modSp">
        <pc:chgData name="Faizan Karim" userId="48c8ba92fda0d8b0" providerId="Windows Live" clId="Web-{52E9DFE8-9478-7E64-CBB2-623F0FE8AB70}" dt="2024-10-22T14:06:58.980" v="246" actId="1076"/>
        <pc:sldMkLst>
          <pc:docMk/>
          <pc:sldMk cId="1103594628" sldId="1833"/>
        </pc:sldMkLst>
        <pc:spChg chg="del mod">
          <ac:chgData name="Faizan Karim" userId="48c8ba92fda0d8b0" providerId="Windows Live" clId="Web-{52E9DFE8-9478-7E64-CBB2-623F0FE8AB70}" dt="2024-10-22T14:06:39.652" v="237"/>
          <ac:spMkLst>
            <pc:docMk/>
            <pc:sldMk cId="1103594628" sldId="1833"/>
            <ac:spMk id="2" creationId="{FE30B4B3-92FF-FC2A-F819-F0139D0B495F}"/>
          </ac:spMkLst>
        </pc:spChg>
        <pc:spChg chg="add mod">
          <ac:chgData name="Faizan Karim" userId="48c8ba92fda0d8b0" providerId="Windows Live" clId="Web-{52E9DFE8-9478-7E64-CBB2-623F0FE8AB70}" dt="2024-10-22T14:06:58.980" v="246" actId="1076"/>
          <ac:spMkLst>
            <pc:docMk/>
            <pc:sldMk cId="1103594628" sldId="1833"/>
            <ac:spMk id="6" creationId="{6A489D85-0342-B5DD-7990-9F78908B29CC}"/>
          </ac:spMkLst>
        </pc:spChg>
        <pc:picChg chg="mod">
          <ac:chgData name="Faizan Karim" userId="48c8ba92fda0d8b0" providerId="Windows Live" clId="Web-{52E9DFE8-9478-7E64-CBB2-623F0FE8AB70}" dt="2024-10-22T14:06:56.324" v="245" actId="1076"/>
          <ac:picMkLst>
            <pc:docMk/>
            <pc:sldMk cId="1103594628" sldId="1833"/>
            <ac:picMk id="4" creationId="{6CDD97CA-16B8-2180-FC62-94115C19F34A}"/>
          </ac:picMkLst>
        </pc:picChg>
      </pc:sldChg>
      <pc:sldChg chg="addSp delSp modSp">
        <pc:chgData name="Faizan Karim" userId="48c8ba92fda0d8b0" providerId="Windows Live" clId="Web-{52E9DFE8-9478-7E64-CBB2-623F0FE8AB70}" dt="2024-10-22T14:07:38.559" v="257" actId="1076"/>
        <pc:sldMkLst>
          <pc:docMk/>
          <pc:sldMk cId="4206188515" sldId="1834"/>
        </pc:sldMkLst>
        <pc:spChg chg="del mod">
          <ac:chgData name="Faizan Karim" userId="48c8ba92fda0d8b0" providerId="Windows Live" clId="Web-{52E9DFE8-9478-7E64-CBB2-623F0FE8AB70}" dt="2024-10-22T14:07:14.449" v="249"/>
          <ac:spMkLst>
            <pc:docMk/>
            <pc:sldMk cId="4206188515" sldId="1834"/>
            <ac:spMk id="2" creationId="{D606EAF1-D5B3-7561-DF54-ED1D8BA251BD}"/>
          </ac:spMkLst>
        </pc:spChg>
        <pc:spChg chg="add mod">
          <ac:chgData name="Faizan Karim" userId="48c8ba92fda0d8b0" providerId="Windows Live" clId="Web-{52E9DFE8-9478-7E64-CBB2-623F0FE8AB70}" dt="2024-10-22T14:07:38.559" v="257" actId="1076"/>
          <ac:spMkLst>
            <pc:docMk/>
            <pc:sldMk cId="4206188515" sldId="1834"/>
            <ac:spMk id="6" creationId="{1685D11E-0215-AB84-5398-9D1B1E0A7803}"/>
          </ac:spMkLst>
        </pc:spChg>
        <pc:picChg chg="mod">
          <ac:chgData name="Faizan Karim" userId="48c8ba92fda0d8b0" providerId="Windows Live" clId="Web-{52E9DFE8-9478-7E64-CBB2-623F0FE8AB70}" dt="2024-10-22T14:07:32.856" v="256" actId="1076"/>
          <ac:picMkLst>
            <pc:docMk/>
            <pc:sldMk cId="4206188515" sldId="1834"/>
            <ac:picMk id="4" creationId="{3300CA4E-EA08-FBBD-89A4-5A3E9B9DC975}"/>
          </ac:picMkLst>
        </pc:picChg>
      </pc:sldChg>
      <pc:sldChg chg="modSp">
        <pc:chgData name="Faizan Karim" userId="48c8ba92fda0d8b0" providerId="Windows Live" clId="Web-{52E9DFE8-9478-7E64-CBB2-623F0FE8AB70}" dt="2024-10-22T14:19:57.816" v="426"/>
        <pc:sldMkLst>
          <pc:docMk/>
          <pc:sldMk cId="3634904358" sldId="1846"/>
        </pc:sldMkLst>
        <pc:spChg chg="mod">
          <ac:chgData name="Faizan Karim" userId="48c8ba92fda0d8b0" providerId="Windows Live" clId="Web-{52E9DFE8-9478-7E64-CBB2-623F0FE8AB70}" dt="2024-10-22T14:19:57.816" v="426"/>
          <ac:spMkLst>
            <pc:docMk/>
            <pc:sldMk cId="3634904358" sldId="1846"/>
            <ac:spMk id="4" creationId="{32A4BBBD-DB50-10E7-8F49-E421BDC44DE2}"/>
          </ac:spMkLst>
        </pc:spChg>
      </pc:sldChg>
      <pc:sldChg chg="modSp">
        <pc:chgData name="Faizan Karim" userId="48c8ba92fda0d8b0" providerId="Windows Live" clId="Web-{52E9DFE8-9478-7E64-CBB2-623F0FE8AB70}" dt="2024-10-22T14:20:22.004" v="430"/>
        <pc:sldMkLst>
          <pc:docMk/>
          <pc:sldMk cId="2247347937" sldId="1847"/>
        </pc:sldMkLst>
        <pc:spChg chg="mod">
          <ac:chgData name="Faizan Karim" userId="48c8ba92fda0d8b0" providerId="Windows Live" clId="Web-{52E9DFE8-9478-7E64-CBB2-623F0FE8AB70}" dt="2024-10-22T14:20:22.004" v="430"/>
          <ac:spMkLst>
            <pc:docMk/>
            <pc:sldMk cId="2247347937" sldId="1847"/>
            <ac:spMk id="4" creationId="{5CA3A507-C951-DE32-73BF-60D3140A77C6}"/>
          </ac:spMkLst>
        </pc:spChg>
      </pc:sldChg>
      <pc:sldChg chg="modSp">
        <pc:chgData name="Faizan Karim" userId="48c8ba92fda0d8b0" providerId="Windows Live" clId="Web-{52E9DFE8-9478-7E64-CBB2-623F0FE8AB70}" dt="2024-10-22T14:21:01.129" v="435" actId="14100"/>
        <pc:sldMkLst>
          <pc:docMk/>
          <pc:sldMk cId="102812787" sldId="1848"/>
        </pc:sldMkLst>
        <pc:spChg chg="mod">
          <ac:chgData name="Faizan Karim" userId="48c8ba92fda0d8b0" providerId="Windows Live" clId="Web-{52E9DFE8-9478-7E64-CBB2-623F0FE8AB70}" dt="2024-10-22T14:21:01.129" v="435" actId="14100"/>
          <ac:spMkLst>
            <pc:docMk/>
            <pc:sldMk cId="102812787" sldId="1848"/>
            <ac:spMk id="7" creationId="{B7EAAB1D-2A6B-A1FF-3DFF-09217F92C0B3}"/>
          </ac:spMkLst>
        </pc:spChg>
      </pc:sldChg>
      <pc:sldChg chg="modSp">
        <pc:chgData name="Faizan Karim" userId="48c8ba92fda0d8b0" providerId="Windows Live" clId="Web-{52E9DFE8-9478-7E64-CBB2-623F0FE8AB70}" dt="2024-10-22T14:21:11.676" v="437"/>
        <pc:sldMkLst>
          <pc:docMk/>
          <pc:sldMk cId="1437475150" sldId="1849"/>
        </pc:sldMkLst>
        <pc:spChg chg="mod">
          <ac:chgData name="Faizan Karim" userId="48c8ba92fda0d8b0" providerId="Windows Live" clId="Web-{52E9DFE8-9478-7E64-CBB2-623F0FE8AB70}" dt="2024-10-22T14:21:11.676" v="437"/>
          <ac:spMkLst>
            <pc:docMk/>
            <pc:sldMk cId="1437475150" sldId="1849"/>
            <ac:spMk id="7" creationId="{182F3204-E46F-EF44-758E-6FD02ACD8416}"/>
          </ac:spMkLst>
        </pc:spChg>
      </pc:sldChg>
      <pc:sldChg chg="modSp">
        <pc:chgData name="Faizan Karim" userId="48c8ba92fda0d8b0" providerId="Windows Live" clId="Web-{52E9DFE8-9478-7E64-CBB2-623F0FE8AB70}" dt="2024-10-22T14:21:20.583" v="439"/>
        <pc:sldMkLst>
          <pc:docMk/>
          <pc:sldMk cId="1733666749" sldId="1850"/>
        </pc:sldMkLst>
        <pc:spChg chg="mod">
          <ac:chgData name="Faizan Karim" userId="48c8ba92fda0d8b0" providerId="Windows Live" clId="Web-{52E9DFE8-9478-7E64-CBB2-623F0FE8AB70}" dt="2024-10-22T14:21:20.583" v="439"/>
          <ac:spMkLst>
            <pc:docMk/>
            <pc:sldMk cId="1733666749" sldId="1850"/>
            <ac:spMk id="7" creationId="{B802AD84-0253-0CF5-1D17-9843934D9025}"/>
          </ac:spMkLst>
        </pc:spChg>
      </pc:sldChg>
      <pc:sldChg chg="modSp">
        <pc:chgData name="Faizan Karim" userId="48c8ba92fda0d8b0" providerId="Windows Live" clId="Web-{52E9DFE8-9478-7E64-CBB2-623F0FE8AB70}" dt="2024-10-22T14:21:35.395" v="441"/>
        <pc:sldMkLst>
          <pc:docMk/>
          <pc:sldMk cId="4291372099" sldId="1852"/>
        </pc:sldMkLst>
        <pc:spChg chg="mod">
          <ac:chgData name="Faizan Karim" userId="48c8ba92fda0d8b0" providerId="Windows Live" clId="Web-{52E9DFE8-9478-7E64-CBB2-623F0FE8AB70}" dt="2024-10-22T14:21:35.395" v="441"/>
          <ac:spMkLst>
            <pc:docMk/>
            <pc:sldMk cId="4291372099" sldId="1852"/>
            <ac:spMk id="7" creationId="{23FF4406-4BF5-7731-6077-53C7713B1E37}"/>
          </ac:spMkLst>
        </pc:spChg>
      </pc:sldChg>
      <pc:sldChg chg="modSp">
        <pc:chgData name="Faizan Karim" userId="48c8ba92fda0d8b0" providerId="Windows Live" clId="Web-{52E9DFE8-9478-7E64-CBB2-623F0FE8AB70}" dt="2024-10-22T14:21:49.817" v="443"/>
        <pc:sldMkLst>
          <pc:docMk/>
          <pc:sldMk cId="1809550515" sldId="1853"/>
        </pc:sldMkLst>
        <pc:spChg chg="mod">
          <ac:chgData name="Faizan Karim" userId="48c8ba92fda0d8b0" providerId="Windows Live" clId="Web-{52E9DFE8-9478-7E64-CBB2-623F0FE8AB70}" dt="2024-10-22T14:21:49.817" v="443"/>
          <ac:spMkLst>
            <pc:docMk/>
            <pc:sldMk cId="1809550515" sldId="1853"/>
            <ac:spMk id="7" creationId="{B8E825B6-8226-0F4E-D667-F89632CBA0FF}"/>
          </ac:spMkLst>
        </pc:spChg>
      </pc:sldChg>
      <pc:sldChg chg="modSp">
        <pc:chgData name="Faizan Karim" userId="48c8ba92fda0d8b0" providerId="Windows Live" clId="Web-{52E9DFE8-9478-7E64-CBB2-623F0FE8AB70}" dt="2024-10-22T14:22:00.052" v="445"/>
        <pc:sldMkLst>
          <pc:docMk/>
          <pc:sldMk cId="660213244" sldId="1854"/>
        </pc:sldMkLst>
        <pc:spChg chg="mod">
          <ac:chgData name="Faizan Karim" userId="48c8ba92fda0d8b0" providerId="Windows Live" clId="Web-{52E9DFE8-9478-7E64-CBB2-623F0FE8AB70}" dt="2024-10-22T14:22:00.052" v="445"/>
          <ac:spMkLst>
            <pc:docMk/>
            <pc:sldMk cId="660213244" sldId="1854"/>
            <ac:spMk id="7" creationId="{9A655A45-92BB-88CA-C8C5-6A8E4B7D76C4}"/>
          </ac:spMkLst>
        </pc:spChg>
      </pc:sldChg>
      <pc:sldChg chg="modSp">
        <pc:chgData name="Faizan Karim" userId="48c8ba92fda0d8b0" providerId="Windows Live" clId="Web-{52E9DFE8-9478-7E64-CBB2-623F0FE8AB70}" dt="2024-10-22T14:22:11.411" v="447"/>
        <pc:sldMkLst>
          <pc:docMk/>
          <pc:sldMk cId="2581082115" sldId="1855"/>
        </pc:sldMkLst>
        <pc:spChg chg="mod">
          <ac:chgData name="Faizan Karim" userId="48c8ba92fda0d8b0" providerId="Windows Live" clId="Web-{52E9DFE8-9478-7E64-CBB2-623F0FE8AB70}" dt="2024-10-22T14:22:11.411" v="447"/>
          <ac:spMkLst>
            <pc:docMk/>
            <pc:sldMk cId="2581082115" sldId="1855"/>
            <ac:spMk id="7" creationId="{17581973-4921-83E9-0FF4-5363489B9B8B}"/>
          </ac:spMkLst>
        </pc:spChg>
      </pc:sldChg>
      <pc:sldChg chg="modSp">
        <pc:chgData name="Faizan Karim" userId="48c8ba92fda0d8b0" providerId="Windows Live" clId="Web-{52E9DFE8-9478-7E64-CBB2-623F0FE8AB70}" dt="2024-10-22T14:22:29.240" v="449"/>
        <pc:sldMkLst>
          <pc:docMk/>
          <pc:sldMk cId="1091492498" sldId="1856"/>
        </pc:sldMkLst>
        <pc:spChg chg="mod">
          <ac:chgData name="Faizan Karim" userId="48c8ba92fda0d8b0" providerId="Windows Live" clId="Web-{52E9DFE8-9478-7E64-CBB2-623F0FE8AB70}" dt="2024-10-22T14:22:29.240" v="449"/>
          <ac:spMkLst>
            <pc:docMk/>
            <pc:sldMk cId="1091492498" sldId="1856"/>
            <ac:spMk id="7" creationId="{2558104C-E5C5-099C-1C5B-243C2138930A}"/>
          </ac:spMkLst>
        </pc:spChg>
      </pc:sldChg>
      <pc:sldChg chg="modSp">
        <pc:chgData name="Faizan Karim" userId="48c8ba92fda0d8b0" providerId="Windows Live" clId="Web-{52E9DFE8-9478-7E64-CBB2-623F0FE8AB70}" dt="2024-10-22T14:22:48.693" v="451"/>
        <pc:sldMkLst>
          <pc:docMk/>
          <pc:sldMk cId="1789980924" sldId="1857"/>
        </pc:sldMkLst>
        <pc:spChg chg="mod">
          <ac:chgData name="Faizan Karim" userId="48c8ba92fda0d8b0" providerId="Windows Live" clId="Web-{52E9DFE8-9478-7E64-CBB2-623F0FE8AB70}" dt="2024-10-22T14:22:48.693" v="451"/>
          <ac:spMkLst>
            <pc:docMk/>
            <pc:sldMk cId="1789980924" sldId="1857"/>
            <ac:spMk id="6" creationId="{A9025491-441D-8655-F047-8100567B7312}"/>
          </ac:spMkLst>
        </pc:spChg>
      </pc:sldChg>
      <pc:sldChg chg="modSp">
        <pc:chgData name="Faizan Karim" userId="48c8ba92fda0d8b0" providerId="Windows Live" clId="Web-{52E9DFE8-9478-7E64-CBB2-623F0FE8AB70}" dt="2024-10-22T14:23:02.271" v="453"/>
        <pc:sldMkLst>
          <pc:docMk/>
          <pc:sldMk cId="3658576401" sldId="1859"/>
        </pc:sldMkLst>
        <pc:spChg chg="mod">
          <ac:chgData name="Faizan Karim" userId="48c8ba92fda0d8b0" providerId="Windows Live" clId="Web-{52E9DFE8-9478-7E64-CBB2-623F0FE8AB70}" dt="2024-10-22T14:23:02.271" v="453"/>
          <ac:spMkLst>
            <pc:docMk/>
            <pc:sldMk cId="3658576401" sldId="1859"/>
            <ac:spMk id="6" creationId="{EBF73B34-47E7-828E-0647-8A618097FAFA}"/>
          </ac:spMkLst>
        </pc:spChg>
      </pc:sldChg>
      <pc:sldChg chg="modSp">
        <pc:chgData name="Faizan Karim" userId="48c8ba92fda0d8b0" providerId="Windows Live" clId="Web-{52E9DFE8-9478-7E64-CBB2-623F0FE8AB70}" dt="2024-10-22T14:23:27.147" v="457"/>
        <pc:sldMkLst>
          <pc:docMk/>
          <pc:sldMk cId="2407776660" sldId="1860"/>
        </pc:sldMkLst>
        <pc:spChg chg="mod">
          <ac:chgData name="Faizan Karim" userId="48c8ba92fda0d8b0" providerId="Windows Live" clId="Web-{52E9DFE8-9478-7E64-CBB2-623F0FE8AB70}" dt="2024-10-22T14:23:27.147" v="457"/>
          <ac:spMkLst>
            <pc:docMk/>
            <pc:sldMk cId="2407776660" sldId="1860"/>
            <ac:spMk id="6" creationId="{9D048DA6-001F-34E5-FCB4-199F320D6F12}"/>
          </ac:spMkLst>
        </pc:spChg>
      </pc:sldChg>
      <pc:sldChg chg="modSp">
        <pc:chgData name="Faizan Karim" userId="48c8ba92fda0d8b0" providerId="Windows Live" clId="Web-{52E9DFE8-9478-7E64-CBB2-623F0FE8AB70}" dt="2024-10-22T14:23:14.443" v="455"/>
        <pc:sldMkLst>
          <pc:docMk/>
          <pc:sldMk cId="2940817647" sldId="1861"/>
        </pc:sldMkLst>
        <pc:spChg chg="mod">
          <ac:chgData name="Faizan Karim" userId="48c8ba92fda0d8b0" providerId="Windows Live" clId="Web-{52E9DFE8-9478-7E64-CBB2-623F0FE8AB70}" dt="2024-10-22T14:23:14.443" v="455"/>
          <ac:spMkLst>
            <pc:docMk/>
            <pc:sldMk cId="2940817647" sldId="1861"/>
            <ac:spMk id="6" creationId="{3B754DDB-ADFF-ABDC-B179-FCA81D01FD39}"/>
          </ac:spMkLst>
        </pc:spChg>
      </pc:sldChg>
      <pc:sldChg chg="modSp">
        <pc:chgData name="Faizan Karim" userId="48c8ba92fda0d8b0" providerId="Windows Live" clId="Web-{52E9DFE8-9478-7E64-CBB2-623F0FE8AB70}" dt="2024-10-22T14:23:38.850" v="459"/>
        <pc:sldMkLst>
          <pc:docMk/>
          <pc:sldMk cId="513609740" sldId="1862"/>
        </pc:sldMkLst>
        <pc:spChg chg="mod">
          <ac:chgData name="Faizan Karim" userId="48c8ba92fda0d8b0" providerId="Windows Live" clId="Web-{52E9DFE8-9478-7E64-CBB2-623F0FE8AB70}" dt="2024-10-22T14:23:38.850" v="459"/>
          <ac:spMkLst>
            <pc:docMk/>
            <pc:sldMk cId="513609740" sldId="1862"/>
            <ac:spMk id="6" creationId="{B38D6EAB-AF91-4B0C-6F52-624C55727337}"/>
          </ac:spMkLst>
        </pc:spChg>
      </pc:sldChg>
      <pc:sldChg chg="modSp">
        <pc:chgData name="Faizan Karim" userId="48c8ba92fda0d8b0" providerId="Windows Live" clId="Web-{52E9DFE8-9478-7E64-CBB2-623F0FE8AB70}" dt="2024-10-22T14:23:48.506" v="461"/>
        <pc:sldMkLst>
          <pc:docMk/>
          <pc:sldMk cId="3451681880" sldId="1864"/>
        </pc:sldMkLst>
        <pc:spChg chg="mod">
          <ac:chgData name="Faizan Karim" userId="48c8ba92fda0d8b0" providerId="Windows Live" clId="Web-{52E9DFE8-9478-7E64-CBB2-623F0FE8AB70}" dt="2024-10-22T14:23:48.506" v="461"/>
          <ac:spMkLst>
            <pc:docMk/>
            <pc:sldMk cId="3451681880" sldId="1864"/>
            <ac:spMk id="6" creationId="{E9EB730D-3BB5-F052-6C60-FD787DBA4381}"/>
          </ac:spMkLst>
        </pc:spChg>
      </pc:sldChg>
      <pc:sldChg chg="modSp">
        <pc:chgData name="Faizan Karim" userId="48c8ba92fda0d8b0" providerId="Windows Live" clId="Web-{52E9DFE8-9478-7E64-CBB2-623F0FE8AB70}" dt="2024-10-22T14:24:05.381" v="465" actId="1076"/>
        <pc:sldMkLst>
          <pc:docMk/>
          <pc:sldMk cId="4236803958" sldId="1865"/>
        </pc:sldMkLst>
        <pc:spChg chg="mod">
          <ac:chgData name="Faizan Karim" userId="48c8ba92fda0d8b0" providerId="Windows Live" clId="Web-{52E9DFE8-9478-7E64-CBB2-623F0FE8AB70}" dt="2024-10-22T14:24:05.381" v="465" actId="1076"/>
          <ac:spMkLst>
            <pc:docMk/>
            <pc:sldMk cId="4236803958" sldId="1865"/>
            <ac:spMk id="6" creationId="{D3D547BD-79D5-3CB4-3D52-3FDA589E960B}"/>
          </ac:spMkLst>
        </pc:spChg>
      </pc:sldChg>
      <pc:sldChg chg="modSp">
        <pc:chgData name="Faizan Karim" userId="48c8ba92fda0d8b0" providerId="Windows Live" clId="Web-{52E9DFE8-9478-7E64-CBB2-623F0FE8AB70}" dt="2024-10-22T14:24:16.960" v="467"/>
        <pc:sldMkLst>
          <pc:docMk/>
          <pc:sldMk cId="1530702132" sldId="1867"/>
        </pc:sldMkLst>
        <pc:spChg chg="mod">
          <ac:chgData name="Faizan Karim" userId="48c8ba92fda0d8b0" providerId="Windows Live" clId="Web-{52E9DFE8-9478-7E64-CBB2-623F0FE8AB70}" dt="2024-10-22T14:24:16.960" v="467"/>
          <ac:spMkLst>
            <pc:docMk/>
            <pc:sldMk cId="1530702132" sldId="1867"/>
            <ac:spMk id="6" creationId="{CAFB8084-F8AB-8104-722F-58DAD7C1DFA8}"/>
          </ac:spMkLst>
        </pc:spChg>
      </pc:sldChg>
      <pc:sldChg chg="modSp">
        <pc:chgData name="Faizan Karim" userId="48c8ba92fda0d8b0" providerId="Windows Live" clId="Web-{52E9DFE8-9478-7E64-CBB2-623F0FE8AB70}" dt="2024-10-22T14:25:51.007" v="475"/>
        <pc:sldMkLst>
          <pc:docMk/>
          <pc:sldMk cId="22993585" sldId="1868"/>
        </pc:sldMkLst>
        <pc:spChg chg="mod">
          <ac:chgData name="Faizan Karim" userId="48c8ba92fda0d8b0" providerId="Windows Live" clId="Web-{52E9DFE8-9478-7E64-CBB2-623F0FE8AB70}" dt="2024-10-22T14:25:51.007" v="475"/>
          <ac:spMkLst>
            <pc:docMk/>
            <pc:sldMk cId="22993585" sldId="1868"/>
            <ac:spMk id="3" creationId="{0DBA328A-70B3-C364-B4BB-C3E9F877D81B}"/>
          </ac:spMkLst>
        </pc:spChg>
      </pc:sldChg>
      <pc:sldChg chg="modSp">
        <pc:chgData name="Faizan Karim" userId="48c8ba92fda0d8b0" providerId="Windows Live" clId="Web-{52E9DFE8-9478-7E64-CBB2-623F0FE8AB70}" dt="2024-10-22T14:24:55.101" v="473"/>
        <pc:sldMkLst>
          <pc:docMk/>
          <pc:sldMk cId="682510442" sldId="1895"/>
        </pc:sldMkLst>
        <pc:spChg chg="mod">
          <ac:chgData name="Faizan Karim" userId="48c8ba92fda0d8b0" providerId="Windows Live" clId="Web-{52E9DFE8-9478-7E64-CBB2-623F0FE8AB70}" dt="2024-10-22T14:24:43.663" v="470"/>
          <ac:spMkLst>
            <pc:docMk/>
            <pc:sldMk cId="682510442" sldId="1895"/>
            <ac:spMk id="4" creationId="{853C3CDE-EBCD-4243-9E63-026AA66C51C2}"/>
          </ac:spMkLst>
        </pc:spChg>
        <pc:spChg chg="mod">
          <ac:chgData name="Faizan Karim" userId="48c8ba92fda0d8b0" providerId="Windows Live" clId="Web-{52E9DFE8-9478-7E64-CBB2-623F0FE8AB70}" dt="2024-10-22T14:24:55.101" v="473"/>
          <ac:spMkLst>
            <pc:docMk/>
            <pc:sldMk cId="682510442" sldId="1895"/>
            <ac:spMk id="7" creationId="{A719E2CD-21B0-0791-F095-8A0EFA7FB290}"/>
          </ac:spMkLst>
        </pc:spChg>
      </pc:sldChg>
      <pc:sldChg chg="modSp add del replId">
        <pc:chgData name="Faizan Karim" userId="48c8ba92fda0d8b0" providerId="Windows Live" clId="Web-{52E9DFE8-9478-7E64-CBB2-623F0FE8AB70}" dt="2024-10-22T14:00:44.055" v="151"/>
        <pc:sldMkLst>
          <pc:docMk/>
          <pc:sldMk cId="2021380339" sldId="1907"/>
        </pc:sldMkLst>
        <pc:spChg chg="mod">
          <ac:chgData name="Faizan Karim" userId="48c8ba92fda0d8b0" providerId="Windows Live" clId="Web-{52E9DFE8-9478-7E64-CBB2-623F0FE8AB70}" dt="2024-10-22T14:00:41.867" v="150" actId="1076"/>
          <ac:spMkLst>
            <pc:docMk/>
            <pc:sldMk cId="2021380339" sldId="1907"/>
            <ac:spMk id="5" creationId="{B99C7211-F92E-74C3-02E4-D85181BA22C1}"/>
          </ac:spMkLst>
        </pc:spChg>
      </pc:sldChg>
      <pc:sldChg chg="add del replId">
        <pc:chgData name="Faizan Karim" userId="48c8ba92fda0d8b0" providerId="Windows Live" clId="Web-{52E9DFE8-9478-7E64-CBB2-623F0FE8AB70}" dt="2024-10-22T14:13:42.609" v="339"/>
        <pc:sldMkLst>
          <pc:docMk/>
          <pc:sldMk cId="2944800485" sldId="1907"/>
        </pc:sldMkLst>
      </pc:sldChg>
    </pc:docChg>
  </pc:docChgLst>
  <pc:docChgLst>
    <pc:chgData name="nirajthakurxyz0933@outlook.com" userId="5de401e978417caa" providerId="Windows Live" clId="Web-{E697DB57-EE5E-42E2-2BEC-C8ACB2F76125}"/>
    <pc:docChg chg="delSld modSld modSection">
      <pc:chgData name="nirajthakurxyz0933@outlook.com" userId="5de401e978417caa" providerId="Windows Live" clId="Web-{E697DB57-EE5E-42E2-2BEC-C8ACB2F76125}" dt="2024-09-22T18:27:42.861" v="182" actId="1076"/>
      <pc:docMkLst>
        <pc:docMk/>
      </pc:docMkLst>
      <pc:sldChg chg="addSp delSp modSp">
        <pc:chgData name="nirajthakurxyz0933@outlook.com" userId="5de401e978417caa" providerId="Windows Live" clId="Web-{E697DB57-EE5E-42E2-2BEC-C8ACB2F76125}" dt="2024-09-22T18:19:55.658" v="115" actId="20577"/>
        <pc:sldMkLst>
          <pc:docMk/>
          <pc:sldMk cId="1824063773" sldId="1463"/>
        </pc:sldMkLst>
      </pc:sldChg>
      <pc:sldChg chg="modSp">
        <pc:chgData name="nirajthakurxyz0933@outlook.com" userId="5de401e978417caa" providerId="Windows Live" clId="Web-{E697DB57-EE5E-42E2-2BEC-C8ACB2F76125}" dt="2024-09-22T18:06:53.819" v="6" actId="14100"/>
        <pc:sldMkLst>
          <pc:docMk/>
          <pc:sldMk cId="3101258402" sldId="1550"/>
        </pc:sldMkLst>
      </pc:sldChg>
      <pc:sldChg chg="addSp delSp modSp">
        <pc:chgData name="nirajthakurxyz0933@outlook.com" userId="5de401e978417caa" providerId="Windows Live" clId="Web-{E697DB57-EE5E-42E2-2BEC-C8ACB2F76125}" dt="2024-09-22T18:11:09.589" v="60" actId="1076"/>
        <pc:sldMkLst>
          <pc:docMk/>
          <pc:sldMk cId="3014558669" sldId="1575"/>
        </pc:sldMkLst>
      </pc:sldChg>
      <pc:sldChg chg="addSp delSp modSp del">
        <pc:chgData name="nirajthakurxyz0933@outlook.com" userId="5de401e978417caa" providerId="Windows Live" clId="Web-{E697DB57-EE5E-42E2-2BEC-C8ACB2F76125}" dt="2024-09-22T18:19:58.205" v="116"/>
        <pc:sldMkLst>
          <pc:docMk/>
          <pc:sldMk cId="3147977185" sldId="1583"/>
        </pc:sldMkLst>
      </pc:sldChg>
      <pc:sldChg chg="addSp delSp modSp">
        <pc:chgData name="nirajthakurxyz0933@outlook.com" userId="5de401e978417caa" providerId="Windows Live" clId="Web-{E697DB57-EE5E-42E2-2BEC-C8ACB2F76125}" dt="2024-09-22T18:20:51.877" v="130" actId="14100"/>
        <pc:sldMkLst>
          <pc:docMk/>
          <pc:sldMk cId="510744924" sldId="1584"/>
        </pc:sldMkLst>
      </pc:sldChg>
      <pc:sldChg chg="modSp del">
        <pc:chgData name="nirajthakurxyz0933@outlook.com" userId="5de401e978417caa" providerId="Windows Live" clId="Web-{E697DB57-EE5E-42E2-2BEC-C8ACB2F76125}" dt="2024-09-22T18:20:35.143" v="128"/>
        <pc:sldMkLst>
          <pc:docMk/>
          <pc:sldMk cId="2360136469" sldId="1585"/>
        </pc:sldMkLst>
      </pc:sldChg>
      <pc:sldChg chg="addSp delSp modSp">
        <pc:chgData name="nirajthakurxyz0933@outlook.com" userId="5de401e978417caa" providerId="Windows Live" clId="Web-{E697DB57-EE5E-42E2-2BEC-C8ACB2F76125}" dt="2024-09-22T18:23:23.410" v="160" actId="14100"/>
        <pc:sldMkLst>
          <pc:docMk/>
          <pc:sldMk cId="927230762" sldId="1586"/>
        </pc:sldMkLst>
      </pc:sldChg>
      <pc:sldChg chg="addSp delSp modSp">
        <pc:chgData name="nirajthakurxyz0933@outlook.com" userId="5de401e978417caa" providerId="Windows Live" clId="Web-{E697DB57-EE5E-42E2-2BEC-C8ACB2F76125}" dt="2024-09-22T18:27:42.861" v="182" actId="1076"/>
        <pc:sldMkLst>
          <pc:docMk/>
          <pc:sldMk cId="3783854840" sldId="1587"/>
        </pc:sldMkLst>
      </pc:sldChg>
      <pc:sldChg chg="modSp del">
        <pc:chgData name="nirajthakurxyz0933@outlook.com" userId="5de401e978417caa" providerId="Windows Live" clId="Web-{E697DB57-EE5E-42E2-2BEC-C8ACB2F76125}" dt="2024-09-22T18:26:28.829" v="175"/>
        <pc:sldMkLst>
          <pc:docMk/>
          <pc:sldMk cId="1881638988" sldId="1637"/>
        </pc:sldMkLst>
      </pc:sldChg>
      <pc:sldChg chg="addSp delSp modSp">
        <pc:chgData name="nirajthakurxyz0933@outlook.com" userId="5de401e978417caa" providerId="Windows Live" clId="Web-{E697DB57-EE5E-42E2-2BEC-C8ACB2F76125}" dt="2024-09-22T18:08:39.258" v="28" actId="14100"/>
        <pc:sldMkLst>
          <pc:docMk/>
          <pc:sldMk cId="2292797931" sldId="1762"/>
        </pc:sldMkLst>
      </pc:sldChg>
      <pc:sldChg chg="addSp delSp modSp">
        <pc:chgData name="nirajthakurxyz0933@outlook.com" userId="5de401e978417caa" providerId="Windows Live" clId="Web-{E697DB57-EE5E-42E2-2BEC-C8ACB2F76125}" dt="2024-09-22T18:09:57.838" v="43" actId="1076"/>
        <pc:sldMkLst>
          <pc:docMk/>
          <pc:sldMk cId="2627752035" sldId="1763"/>
        </pc:sldMkLst>
      </pc:sldChg>
    </pc:docChg>
  </pc:docChgLst>
  <pc:docChgLst>
    <pc:chgData name="udit narayana" userId="a6382a2cc5a5dea1" providerId="Windows Live" clId="Web-{B1F0B3AC-2ECE-4FEE-9D3D-6036C0D0FFCC}"/>
    <pc:docChg chg="addSld delSld modSld sldOrd modSection">
      <pc:chgData name="udit narayana" userId="a6382a2cc5a5dea1" providerId="Windows Live" clId="Web-{B1F0B3AC-2ECE-4FEE-9D3D-6036C0D0FFCC}" dt="2024-09-11T12:17:47.478" v="399" actId="20577"/>
      <pc:docMkLst>
        <pc:docMk/>
      </pc:docMkLst>
      <pc:sldChg chg="del">
        <pc:chgData name="udit narayana" userId="a6382a2cc5a5dea1" providerId="Windows Live" clId="Web-{B1F0B3AC-2ECE-4FEE-9D3D-6036C0D0FFCC}" dt="2024-09-11T08:38:11.885" v="17"/>
        <pc:sldMkLst>
          <pc:docMk/>
          <pc:sldMk cId="3275098994" sldId="1431"/>
        </pc:sldMkLst>
      </pc:sldChg>
      <pc:sldChg chg="addSp modSp">
        <pc:chgData name="udit narayana" userId="a6382a2cc5a5dea1" providerId="Windows Live" clId="Web-{B1F0B3AC-2ECE-4FEE-9D3D-6036C0D0FFCC}" dt="2024-09-11T10:16:45.035" v="31" actId="1076"/>
        <pc:sldMkLst>
          <pc:docMk/>
          <pc:sldMk cId="4201746361" sldId="1437"/>
        </pc:sldMkLst>
      </pc:sldChg>
      <pc:sldChg chg="modSp">
        <pc:chgData name="udit narayana" userId="a6382a2cc5a5dea1" providerId="Windows Live" clId="Web-{B1F0B3AC-2ECE-4FEE-9D3D-6036C0D0FFCC}" dt="2024-09-11T11:06:26.486" v="115" actId="20577"/>
        <pc:sldMkLst>
          <pc:docMk/>
          <pc:sldMk cId="194746407" sldId="1438"/>
        </pc:sldMkLst>
      </pc:sldChg>
      <pc:sldChg chg="addSp delSp modSp">
        <pc:chgData name="udit narayana" userId="a6382a2cc5a5dea1" providerId="Windows Live" clId="Web-{B1F0B3AC-2ECE-4FEE-9D3D-6036C0D0FFCC}" dt="2024-09-11T11:54:08.023" v="297" actId="20577"/>
        <pc:sldMkLst>
          <pc:docMk/>
          <pc:sldMk cId="1265758601" sldId="1439"/>
        </pc:sldMkLst>
      </pc:sldChg>
      <pc:sldChg chg="addSp delSp modSp">
        <pc:chgData name="udit narayana" userId="a6382a2cc5a5dea1" providerId="Windows Live" clId="Web-{B1F0B3AC-2ECE-4FEE-9D3D-6036C0D0FFCC}" dt="2024-09-11T10:28:36.139" v="87" actId="20577"/>
        <pc:sldMkLst>
          <pc:docMk/>
          <pc:sldMk cId="589448999" sldId="1467"/>
        </pc:sldMkLst>
      </pc:sldChg>
      <pc:sldChg chg="addSp delSp modSp">
        <pc:chgData name="udit narayana" userId="a6382a2cc5a5dea1" providerId="Windows Live" clId="Web-{B1F0B3AC-2ECE-4FEE-9D3D-6036C0D0FFCC}" dt="2024-09-11T10:25:11.085" v="60" actId="20577"/>
        <pc:sldMkLst>
          <pc:docMk/>
          <pc:sldMk cId="3020228855" sldId="1468"/>
        </pc:sldMkLst>
      </pc:sldChg>
      <pc:sldChg chg="addSp delSp modSp">
        <pc:chgData name="udit narayana" userId="a6382a2cc5a5dea1" providerId="Windows Live" clId="Web-{B1F0B3AC-2ECE-4FEE-9D3D-6036C0D0FFCC}" dt="2024-09-11T11:10:55.114" v="151"/>
        <pc:sldMkLst>
          <pc:docMk/>
          <pc:sldMk cId="2522691083" sldId="1469"/>
        </pc:sldMkLst>
      </pc:sldChg>
      <pc:sldChg chg="addSp delSp modSp">
        <pc:chgData name="udit narayana" userId="a6382a2cc5a5dea1" providerId="Windows Live" clId="Web-{B1F0B3AC-2ECE-4FEE-9D3D-6036C0D0FFCC}" dt="2024-09-11T11:11:04.536" v="152"/>
        <pc:sldMkLst>
          <pc:docMk/>
          <pc:sldMk cId="1423022774" sldId="1470"/>
        </pc:sldMkLst>
      </pc:sldChg>
      <pc:sldChg chg="addSp delSp modSp">
        <pc:chgData name="udit narayana" userId="a6382a2cc5a5dea1" providerId="Windows Live" clId="Web-{B1F0B3AC-2ECE-4FEE-9D3D-6036C0D0FFCC}" dt="2024-09-11T11:56:54.284" v="322" actId="20577"/>
        <pc:sldMkLst>
          <pc:docMk/>
          <pc:sldMk cId="2456896321" sldId="1471"/>
        </pc:sldMkLst>
      </pc:sldChg>
      <pc:sldChg chg="addSp delSp modSp">
        <pc:chgData name="udit narayana" userId="a6382a2cc5a5dea1" providerId="Windows Live" clId="Web-{B1F0B3AC-2ECE-4FEE-9D3D-6036C0D0FFCC}" dt="2024-09-11T11:55:32.201" v="312" actId="20577"/>
        <pc:sldMkLst>
          <pc:docMk/>
          <pc:sldMk cId="4097409746" sldId="1472"/>
        </pc:sldMkLst>
      </pc:sldChg>
      <pc:sldChg chg="addSp delSp modSp mod modClrScheme chgLayout">
        <pc:chgData name="udit narayana" userId="a6382a2cc5a5dea1" providerId="Windows Live" clId="Web-{B1F0B3AC-2ECE-4FEE-9D3D-6036C0D0FFCC}" dt="2024-09-11T08:38:04.135" v="16" actId="14100"/>
        <pc:sldMkLst>
          <pc:docMk/>
          <pc:sldMk cId="4132659417" sldId="1484"/>
        </pc:sldMkLst>
      </pc:sldChg>
      <pc:sldChg chg="addSp modSp">
        <pc:chgData name="udit narayana" userId="a6382a2cc5a5dea1" providerId="Windows Live" clId="Web-{B1F0B3AC-2ECE-4FEE-9D3D-6036C0D0FFCC}" dt="2024-09-11T10:11:57.181" v="23" actId="1076"/>
        <pc:sldMkLst>
          <pc:docMk/>
          <pc:sldMk cId="2019171736" sldId="1488"/>
        </pc:sldMkLst>
      </pc:sldChg>
      <pc:sldChg chg="modSp">
        <pc:chgData name="udit narayana" userId="a6382a2cc5a5dea1" providerId="Windows Live" clId="Web-{B1F0B3AC-2ECE-4FEE-9D3D-6036C0D0FFCC}" dt="2024-09-11T11:04:24.134" v="103" actId="1076"/>
        <pc:sldMkLst>
          <pc:docMk/>
          <pc:sldMk cId="3987017783" sldId="1489"/>
        </pc:sldMkLst>
      </pc:sldChg>
      <pc:sldChg chg="addSp modSp">
        <pc:chgData name="udit narayana" userId="a6382a2cc5a5dea1" providerId="Windows Live" clId="Web-{B1F0B3AC-2ECE-4FEE-9D3D-6036C0D0FFCC}" dt="2024-09-11T11:48:49.189" v="241" actId="14100"/>
        <pc:sldMkLst>
          <pc:docMk/>
          <pc:sldMk cId="1371847550" sldId="1490"/>
        </pc:sldMkLst>
      </pc:sldChg>
      <pc:sldChg chg="addSp delSp modSp new ord">
        <pc:chgData name="udit narayana" userId="a6382a2cc5a5dea1" providerId="Windows Live" clId="Web-{B1F0B3AC-2ECE-4FEE-9D3D-6036C0D0FFCC}" dt="2024-09-11T10:58:53.627" v="97"/>
        <pc:sldMkLst>
          <pc:docMk/>
          <pc:sldMk cId="3955565638" sldId="1641"/>
        </pc:sldMkLst>
      </pc:sldChg>
      <pc:sldChg chg="modSp new del">
        <pc:chgData name="udit narayana" userId="a6382a2cc5a5dea1" providerId="Windows Live" clId="Web-{B1F0B3AC-2ECE-4FEE-9D3D-6036C0D0FFCC}" dt="2024-09-11T11:00:07.304" v="101"/>
        <pc:sldMkLst>
          <pc:docMk/>
          <pc:sldMk cId="1616068590" sldId="1642"/>
        </pc:sldMkLst>
      </pc:sldChg>
      <pc:sldChg chg="addSp delSp modSp new">
        <pc:chgData name="udit narayana" userId="a6382a2cc5a5dea1" providerId="Windows Live" clId="Web-{B1F0B3AC-2ECE-4FEE-9D3D-6036C0D0FFCC}" dt="2024-09-11T11:12:47.418" v="169" actId="20577"/>
        <pc:sldMkLst>
          <pc:docMk/>
          <pc:sldMk cId="3253865723" sldId="1642"/>
        </pc:sldMkLst>
      </pc:sldChg>
      <pc:sldChg chg="addSp delSp modSp new">
        <pc:chgData name="udit narayana" userId="a6382a2cc5a5dea1" providerId="Windows Live" clId="Web-{B1F0B3AC-2ECE-4FEE-9D3D-6036C0D0FFCC}" dt="2024-09-11T11:15:10.646" v="199" actId="14100"/>
        <pc:sldMkLst>
          <pc:docMk/>
          <pc:sldMk cId="1342996461" sldId="1643"/>
        </pc:sldMkLst>
      </pc:sldChg>
      <pc:sldChg chg="addSp delSp modSp new">
        <pc:chgData name="udit narayana" userId="a6382a2cc5a5dea1" providerId="Windows Live" clId="Web-{B1F0B3AC-2ECE-4FEE-9D3D-6036C0D0FFCC}" dt="2024-09-11T11:17:07.764" v="227" actId="14100"/>
        <pc:sldMkLst>
          <pc:docMk/>
          <pc:sldMk cId="581735728" sldId="1644"/>
        </pc:sldMkLst>
      </pc:sldChg>
      <pc:sldChg chg="modSp new">
        <pc:chgData name="udit narayana" userId="a6382a2cc5a5dea1" providerId="Windows Live" clId="Web-{B1F0B3AC-2ECE-4FEE-9D3D-6036C0D0FFCC}" dt="2024-09-11T11:27:11.836" v="235" actId="20577"/>
        <pc:sldMkLst>
          <pc:docMk/>
          <pc:sldMk cId="3098466711" sldId="1645"/>
        </pc:sldMkLst>
      </pc:sldChg>
      <pc:sldChg chg="addSp delSp modSp new">
        <pc:chgData name="udit narayana" userId="a6382a2cc5a5dea1" providerId="Windows Live" clId="Web-{B1F0B3AC-2ECE-4FEE-9D3D-6036C0D0FFCC}" dt="2024-09-11T12:04:15.611" v="348" actId="20577"/>
        <pc:sldMkLst>
          <pc:docMk/>
          <pc:sldMk cId="3543176225" sldId="1646"/>
        </pc:sldMkLst>
      </pc:sldChg>
      <pc:sldChg chg="addSp delSp modSp new">
        <pc:chgData name="udit narayana" userId="a6382a2cc5a5dea1" providerId="Windows Live" clId="Web-{B1F0B3AC-2ECE-4FEE-9D3D-6036C0D0FFCC}" dt="2024-09-11T12:05:42.554" v="364" actId="20577"/>
        <pc:sldMkLst>
          <pc:docMk/>
          <pc:sldMk cId="298811623" sldId="1647"/>
        </pc:sldMkLst>
      </pc:sldChg>
      <pc:sldChg chg="addSp modSp new">
        <pc:chgData name="udit narayana" userId="a6382a2cc5a5dea1" providerId="Windows Live" clId="Web-{B1F0B3AC-2ECE-4FEE-9D3D-6036C0D0FFCC}" dt="2024-09-11T12:06:51.731" v="379" actId="20577"/>
        <pc:sldMkLst>
          <pc:docMk/>
          <pc:sldMk cId="306128863" sldId="1648"/>
        </pc:sldMkLst>
      </pc:sldChg>
      <pc:sldChg chg="addSp modSp new">
        <pc:chgData name="udit narayana" userId="a6382a2cc5a5dea1" providerId="Windows Live" clId="Web-{B1F0B3AC-2ECE-4FEE-9D3D-6036C0D0FFCC}" dt="2024-09-11T12:17:47.478" v="399" actId="20577"/>
        <pc:sldMkLst>
          <pc:docMk/>
          <pc:sldMk cId="1531303780" sldId="1649"/>
        </pc:sldMkLst>
      </pc:sldChg>
    </pc:docChg>
  </pc:docChgLst>
  <pc:docChgLst>
    <pc:chgData name="nirajthakurxyz0933@outlook.com" userId="5de401e978417caa" providerId="Windows Live" clId="Web-{24FB8713-7319-DD41-E495-52F8AB56C3B8}"/>
    <pc:docChg chg="modSld">
      <pc:chgData name="nirajthakurxyz0933@outlook.com" userId="5de401e978417caa" providerId="Windows Live" clId="Web-{24FB8713-7319-DD41-E495-52F8AB56C3B8}" dt="2024-09-26T12:17:49.273" v="259" actId="20577"/>
      <pc:docMkLst>
        <pc:docMk/>
      </pc:docMkLst>
      <pc:sldChg chg="addSp delSp modSp">
        <pc:chgData name="nirajthakurxyz0933@outlook.com" userId="5de401e978417caa" providerId="Windows Live" clId="Web-{24FB8713-7319-DD41-E495-52F8AB56C3B8}" dt="2024-09-26T12:14:32.270" v="207" actId="20577"/>
        <pc:sldMkLst>
          <pc:docMk/>
          <pc:sldMk cId="927230762" sldId="1586"/>
        </pc:sldMkLst>
      </pc:sldChg>
    </pc:docChg>
  </pc:docChgLst>
  <pc:docChgLst>
    <pc:chgData name="nirajthakurxyz0933@outlook.com" userId="5de401e978417caa" providerId="Windows Live" clId="Web-{70346827-24C4-9125-727C-3CC7C19948C8}"/>
    <pc:docChg chg="modSld">
      <pc:chgData name="nirajthakurxyz0933@outlook.com" userId="5de401e978417caa" providerId="Windows Live" clId="Web-{70346827-24C4-9125-727C-3CC7C19948C8}" dt="2024-09-13T13:34:25.262" v="1" actId="1076"/>
      <pc:docMkLst>
        <pc:docMk/>
      </pc:docMkLst>
      <pc:sldChg chg="modSp">
        <pc:chgData name="nirajthakurxyz0933@outlook.com" userId="5de401e978417caa" providerId="Windows Live" clId="Web-{70346827-24C4-9125-727C-3CC7C19948C8}" dt="2024-09-13T13:34:25.262" v="1" actId="1076"/>
        <pc:sldMkLst>
          <pc:docMk/>
          <pc:sldMk cId="2061173285" sldId="1573"/>
        </pc:sldMkLst>
      </pc:sldChg>
    </pc:docChg>
  </pc:docChgLst>
  <pc:docChgLst>
    <pc:chgData name="nirajthakurxyz0933@outlook.com" userId="5de401e978417caa" providerId="Windows Live" clId="Web-{0651615B-05D5-FF77-152C-3F98E2F503FA}"/>
    <pc:docChg chg="modSld">
      <pc:chgData name="nirajthakurxyz0933@outlook.com" userId="5de401e978417caa" providerId="Windows Live" clId="Web-{0651615B-05D5-FF77-152C-3F98E2F503FA}" dt="2024-09-10T05:29:53.128" v="15" actId="1410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E9FA49-96C4-B19B-A939-936BEE9FFB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1E51E1C-35CC-222A-B76C-C5414CCC16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A8B8FD-F0C4-4CFB-8B53-87AF8788330F}" type="datetimeFigureOut">
              <a:rPr lang="en-IN" smtClean="0"/>
              <a:t>22-10-2024</a:t>
            </a:fld>
            <a:endParaRPr lang="en-IN"/>
          </a:p>
        </p:txBody>
      </p:sp>
      <p:sp>
        <p:nvSpPr>
          <p:cNvPr id="4" name="Footer Placeholder 3">
            <a:extLst>
              <a:ext uri="{FF2B5EF4-FFF2-40B4-BE49-F238E27FC236}">
                <a16:creationId xmlns:a16="http://schemas.microsoft.com/office/drawing/2014/main" id="{76711209-9A7B-FFBB-8680-CDE8F4BC4E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840221C-98D0-EA97-D304-69D7267715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5E9441-D109-45E0-8075-4B113B088D80}" type="slidenum">
              <a:rPr lang="en-IN" smtClean="0"/>
              <a:t>‹#›</a:t>
            </a:fld>
            <a:endParaRPr lang="en-IN"/>
          </a:p>
        </p:txBody>
      </p:sp>
    </p:spTree>
    <p:extLst>
      <p:ext uri="{BB962C8B-B14F-4D97-AF65-F5344CB8AC3E}">
        <p14:creationId xmlns:p14="http://schemas.microsoft.com/office/powerpoint/2010/main" val="3439972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07214637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0843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CF0A6-D69B-41D0-5B5A-C783343726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F93BC-4CAE-3590-797B-5B18235F1E8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E3E6A2-1CF8-6221-A494-9F34CCBC174B}"/>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70227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12827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B352B-C5D9-0915-A154-CCC830C7B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B74A9-590C-C141-3838-6127C618296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657F0FC-B0C2-FD07-B8FE-60AC25AAAD55}"/>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268914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D40FE-A86E-18E7-E0E5-4A3A05F3FF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C9404-37BE-2674-E657-F8A7933C08D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84E3810-2656-2226-C5DD-D669E5B2C738}"/>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574806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664BA-DE43-B0D7-A458-A596E920F0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1F98-9C02-7103-633D-11A6737D692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1135F34-4B81-55D3-A363-5BC5D3A3B4AB}"/>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552344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08E94-6B1D-6963-8B6B-11C79230D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D979C-E7E2-A31E-FA68-5C5880A1E21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DAF4C26-E273-5482-50BB-07DA2B9FA354}"/>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341109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76BD-2D9B-5D3D-CB4C-454C7E9AA2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174E7-C729-88DE-7941-5158CDED3F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13E524-005A-9272-4940-B647A030969B}"/>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3654335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4E96B-DA0E-9DDF-3BDC-7340C027D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D9BE4-DE7F-F2A9-DDDC-CF41B9CAB0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F1A31B6-586B-5028-A994-F163A089F10F}"/>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965596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10E05D-5462-A65B-BE07-F09809C49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309B4-C405-E6CD-C6D0-D41F0A1BE07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E6FBFA5-1267-F33A-E94E-E09E481AE3B2}"/>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44969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E089-313A-6492-9FE7-78A0193E22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4074F-4A23-DC20-08C3-30A2D70722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203DF5-2D19-344D-C7DF-EC81849001E0}"/>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75584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38121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46E2-49CE-0C0C-36B4-804DF8CC8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8D8D8-3806-2142-C9EE-D25514C2DB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FAFCC1E-EB51-2A41-8499-FF67BA49CD8C}"/>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352029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FD118-F08D-E636-1351-DD60EA5C4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2AA60C-5754-A901-44DA-EA453334D5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33F00C-A56A-60C3-0EF8-25D2E71E6621}"/>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4682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90E2-034D-D00E-506C-1D1B67A9A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92578-3316-6852-39FA-F61F5D604A8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1D9C59-57CE-834D-5869-E2D5A703638B}"/>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651640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6079-F974-E525-FE84-6C0B9232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6EDCB-4082-6E5B-F610-F9C9AC345A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BC54270-00EA-06C0-F9DF-BE35A6EEAA2F}"/>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2874124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DF97E-DE9A-F00D-5E58-A8B0F850C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807071-2B4D-4E96-AB74-0E61C545032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93504EB-BBB5-4A5B-E639-1A80944E1D4C}"/>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973848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D1BC-8744-C84E-85BD-9A4C3E1C5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819670-25A2-BDE7-08E8-4098449849D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61F8A3-092A-EFE1-3D16-6B8E1AE1D036}"/>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1204310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36B97-6C7E-8EAE-DFC0-4775BC3E2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4BC60-1838-8084-642A-15CD5C045D0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25C6F76-AB91-B98E-A209-60730D25E6F0}"/>
              </a:ext>
            </a:extLst>
          </p:cNvPr>
          <p:cNvSpPr>
            <a:spLocks noGrp="1"/>
          </p:cNvSpPr>
          <p:nvPr>
            <p:ph type="body" idx="1"/>
          </p:nvPr>
        </p:nvSpPr>
        <p:spPr/>
        <p:txBody>
          <a:bodyPr/>
          <a:lstStyle/>
          <a:p>
            <a:r>
              <a:rPr lang="en-US" b="0" i="0">
                <a:solidFill>
                  <a:srgbClr val="EEF0FF"/>
                </a:solidFill>
                <a:effectLst/>
                <a:latin typeface="Google Sans"/>
              </a:rPr>
              <a:t>A cash loan is a short-term loan that provides access to cash for immediate needs. Cash loans can be used for a variety of purposes, such as paying medical expenses, education fees, or home renovations</a:t>
            </a:r>
          </a:p>
          <a:p>
            <a:endParaRPr lang="en-US" b="0" i="0">
              <a:solidFill>
                <a:srgbClr val="EEF0FF"/>
              </a:solidFill>
              <a:effectLst/>
              <a:latin typeface="Google Sans"/>
            </a:endParaRPr>
          </a:p>
          <a:p>
            <a:r>
              <a:rPr lang="en-US" b="0" i="0">
                <a:solidFill>
                  <a:srgbClr val="EEF0FF"/>
                </a:solidFill>
                <a:effectLst/>
                <a:latin typeface="Google Sans"/>
              </a:rPr>
              <a:t>A consumer loan is a financial agreement between a customer and a financial institution that allows the customer to borrow money to purchase goods and services.</a:t>
            </a:r>
          </a:p>
          <a:p>
            <a:endParaRPr lang="en-US" b="0" i="0">
              <a:solidFill>
                <a:srgbClr val="EEF0FF"/>
              </a:solidFill>
              <a:effectLst/>
              <a:latin typeface="Google Sans"/>
            </a:endParaRPr>
          </a:p>
          <a:p>
            <a:r>
              <a:rPr lang="en-US" b="0" i="0">
                <a:solidFill>
                  <a:srgbClr val="EEF0FF"/>
                </a:solidFill>
                <a:effectLst/>
                <a:latin typeface="Google Sans"/>
              </a:rPr>
              <a:t>A revolving loan, also known as a revolving credit facility or revolver, is a type of loan that allows a borrower to withdraw, repay, and withdraw again up to a set limit. Revolving loans are different from traditional loans because they don't have fixed repayment terms. Instead, borrowers can draw funds as needed and repay them when it's convenient.</a:t>
            </a:r>
            <a:endParaRPr lang="en-US"/>
          </a:p>
        </p:txBody>
      </p:sp>
    </p:spTree>
    <p:extLst>
      <p:ext uri="{BB962C8B-B14F-4D97-AF65-F5344CB8AC3E}">
        <p14:creationId xmlns:p14="http://schemas.microsoft.com/office/powerpoint/2010/main" val="759416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5252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1572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mj-lt"/>
              <a:buAutoNum type="arabicPeriod"/>
            </a:pPr>
            <a:r>
              <a:rPr lang="en-US" sz="1100" b="1" i="0">
                <a:solidFill>
                  <a:schemeClr val="tx1"/>
                </a:solidFill>
                <a:effectLst/>
                <a:latin typeface="+mj-lt"/>
              </a:rPr>
              <a:t>Long Tail Distribution</a:t>
            </a:r>
            <a:r>
              <a:rPr lang="en-US" sz="1100" b="0" i="0">
                <a:solidFill>
                  <a:schemeClr val="tx1"/>
                </a:solidFill>
                <a:effectLst/>
                <a:latin typeface="+mj-lt"/>
              </a:rPr>
              <a:t>: Many organization types have relatively low counts, such as "Industry: type 8" and "Trade: type 4," each below 2,000.</a:t>
            </a:r>
          </a:p>
          <a:p>
            <a:pPr algn="l">
              <a:buFont typeface="+mj-lt"/>
              <a:buAutoNum type="arabicPeriod"/>
            </a:pPr>
            <a:r>
              <a:rPr lang="en-US" sz="1100" b="1" i="0">
                <a:solidFill>
                  <a:schemeClr val="tx1"/>
                </a:solidFill>
                <a:effectLst/>
                <a:latin typeface="+mj-lt"/>
              </a:rPr>
              <a:t>Diverse Representation</a:t>
            </a:r>
            <a:r>
              <a:rPr lang="en-US" sz="1100" b="0" i="0">
                <a:solidFill>
                  <a:schemeClr val="tx1"/>
                </a:solidFill>
                <a:effectLst/>
                <a:latin typeface="+mj-lt"/>
              </a:rPr>
              <a:t>: The chart showcases a wide range of organization types, from various "Business Entity" types to specific industries like "Telecom" and "Agriculture."</a:t>
            </a:r>
          </a:p>
          <a:p>
            <a:endParaRPr lang="en-US"/>
          </a:p>
        </p:txBody>
      </p:sp>
    </p:spTree>
    <p:extLst>
      <p:ext uri="{BB962C8B-B14F-4D97-AF65-F5344CB8AC3E}">
        <p14:creationId xmlns:p14="http://schemas.microsoft.com/office/powerpoint/2010/main" val="3114602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4037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9186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208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1571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EEF0FF"/>
                </a:solidFill>
                <a:effectLst/>
                <a:latin typeface="Google Sans"/>
              </a:rPr>
              <a:t>A regular operation account is a business checking account used to manage a company's daily transactions.</a:t>
            </a:r>
          </a:p>
          <a:p>
            <a:endParaRPr lang="en-US"/>
          </a:p>
        </p:txBody>
      </p:sp>
    </p:spTree>
    <p:extLst>
      <p:ext uri="{BB962C8B-B14F-4D97-AF65-F5344CB8AC3E}">
        <p14:creationId xmlns:p14="http://schemas.microsoft.com/office/powerpoint/2010/main" val="412663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caletrix Title Page">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Google Shape;133;g61ca4f9afc_1_413">
            <a:extLst>
              <a:ext uri="{FF2B5EF4-FFF2-40B4-BE49-F238E27FC236}">
                <a16:creationId xmlns:a16="http://schemas.microsoft.com/office/drawing/2014/main" id="{1B86F292-1AA4-6C97-029F-987231485882}"/>
              </a:ext>
            </a:extLst>
          </p:cNvPr>
          <p:cNvSpPr/>
          <p:nvPr userDrawn="1"/>
        </p:nvSpPr>
        <p:spPr>
          <a:xfrm>
            <a:off x="4105073" y="4378538"/>
            <a:ext cx="4940648" cy="261056"/>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1000"/>
              <a:buFont typeface="Arial"/>
              <a:buNone/>
            </a:pP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NEW DELHI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BANGALORE  </a:t>
            </a:r>
            <a:r>
              <a:rPr lang="en-US" sz="2400" b="1" i="0" u="none" strike="noStrike" cap="none">
                <a:solidFill>
                  <a:schemeClr val="bg2">
                    <a:lumMod val="75000"/>
                    <a:lumOff val="25000"/>
                  </a:schemeClr>
                </a:solidFill>
                <a:latin typeface="Raleway" pitchFamily="2" charset="0"/>
                <a:ea typeface="Calibri"/>
                <a:cs typeface="Calibri"/>
                <a:sym typeface="Calibri"/>
              </a:rPr>
              <a:t>•</a:t>
            </a:r>
            <a:r>
              <a:rPr lang="en-US" sz="1600" b="1" i="0" u="none" strike="noStrike" cap="none">
                <a:solidFill>
                  <a:schemeClr val="bg2">
                    <a:lumMod val="75000"/>
                    <a:lumOff val="25000"/>
                  </a:schemeClr>
                </a:solidFill>
                <a:latin typeface="Raleway" pitchFamily="2" charset="0"/>
                <a:ea typeface="Calibri"/>
                <a:cs typeface="Calibri"/>
                <a:sym typeface="Calibri"/>
              </a:rPr>
              <a:t> UNITED STATES  </a:t>
            </a:r>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pic>
        <p:nvPicPr>
          <p:cNvPr id="9" name="Picture 8" descr="A hand shaking with a circuit board&#10;&#10;Description automatically generated">
            <a:extLst>
              <a:ext uri="{FF2B5EF4-FFF2-40B4-BE49-F238E27FC236}">
                <a16:creationId xmlns:a16="http://schemas.microsoft.com/office/drawing/2014/main" id="{E40CF6E5-4E72-534F-61DB-10D6B6744243}"/>
              </a:ext>
            </a:extLst>
          </p:cNvPr>
          <p:cNvPicPr>
            <a:picLocks noChangeAspect="1"/>
          </p:cNvPicPr>
          <p:nvPr userDrawn="1"/>
        </p:nvPicPr>
        <p:blipFill>
          <a:blip r:embed="rId3"/>
          <a:stretch>
            <a:fillRect/>
          </a:stretch>
        </p:blipFill>
        <p:spPr>
          <a:xfrm>
            <a:off x="368569" y="1526419"/>
            <a:ext cx="4027266" cy="2265337"/>
          </a:xfrm>
          <a:prstGeom prst="rect">
            <a:avLst/>
          </a:prstGeom>
          <a:effectLst>
            <a:softEdge rad="203200"/>
          </a:effectLst>
        </p:spPr>
      </p:pic>
      <p:sp>
        <p:nvSpPr>
          <p:cNvPr id="11" name="TextBox 10">
            <a:extLst>
              <a:ext uri="{FF2B5EF4-FFF2-40B4-BE49-F238E27FC236}">
                <a16:creationId xmlns:a16="http://schemas.microsoft.com/office/drawing/2014/main" id="{65A17843-D261-8EFC-118D-00F0D03E98B6}"/>
              </a:ext>
            </a:extLst>
          </p:cNvPr>
          <p:cNvSpPr txBox="1"/>
          <p:nvPr userDrawn="1"/>
        </p:nvSpPr>
        <p:spPr>
          <a:xfrm>
            <a:off x="2167888" y="3939417"/>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IN" sz="2000" b="1">
                <a:solidFill>
                  <a:schemeClr val="tx1"/>
                </a:solidFill>
                <a:latin typeface="Raleway" pitchFamily="2" charset="0"/>
                <a:ea typeface="Raleway"/>
                <a:cs typeface="Raleway"/>
                <a:sym typeface="Raleway"/>
              </a:rPr>
              <a:t>Unleash Growth with Digital Transformation &amp; Analytics</a:t>
            </a:r>
          </a:p>
        </p:txBody>
      </p:sp>
      <p:pic>
        <p:nvPicPr>
          <p:cNvPr id="5" name="Picture 4">
            <a:extLst>
              <a:ext uri="{FF2B5EF4-FFF2-40B4-BE49-F238E27FC236}">
                <a16:creationId xmlns:a16="http://schemas.microsoft.com/office/drawing/2014/main" id="{A2304372-7439-DD33-9CB7-28CBD059919F}"/>
              </a:ext>
            </a:extLst>
          </p:cNvPr>
          <p:cNvPicPr>
            <a:picLocks noChangeAspect="1"/>
          </p:cNvPicPr>
          <p:nvPr userDrawn="1"/>
        </p:nvPicPr>
        <p:blipFill>
          <a:blip r:embed="rId4"/>
          <a:stretch>
            <a:fillRect/>
          </a:stretch>
        </p:blipFill>
        <p:spPr>
          <a:xfrm>
            <a:off x="4664867" y="2353536"/>
            <a:ext cx="4210050" cy="952500"/>
          </a:xfrm>
          <a:prstGeom prst="rect">
            <a:avLst/>
          </a:prstGeom>
        </p:spPr>
      </p:pic>
    </p:spTree>
    <p:extLst>
      <p:ext uri="{BB962C8B-B14F-4D97-AF65-F5344CB8AC3E}">
        <p14:creationId xmlns:p14="http://schemas.microsoft.com/office/powerpoint/2010/main" val="57419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Google Shape;45;p7">
            <a:extLst>
              <a:ext uri="{FF2B5EF4-FFF2-40B4-BE49-F238E27FC236}">
                <a16:creationId xmlns:a16="http://schemas.microsoft.com/office/drawing/2014/main" id="{564256A3-4B60-B37C-3C15-AB3FE9B6DA43}"/>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0" name="Picture 9">
            <a:extLst>
              <a:ext uri="{FF2B5EF4-FFF2-40B4-BE49-F238E27FC236}">
                <a16:creationId xmlns:a16="http://schemas.microsoft.com/office/drawing/2014/main" id="{0ED84FBE-1867-E2FC-542F-6BD86B80EBD3}"/>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1" name="Slide Number Placeholder 5">
            <a:extLst>
              <a:ext uri="{FF2B5EF4-FFF2-40B4-BE49-F238E27FC236}">
                <a16:creationId xmlns:a16="http://schemas.microsoft.com/office/drawing/2014/main" id="{4B24C27D-E9CF-52B2-895E-3ABEC7ADC878}"/>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96931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FC2F6F-72C7-ED90-81EA-0F85DB22FBEC}"/>
              </a:ext>
            </a:extLst>
          </p:cNvPr>
          <p:cNvPicPr>
            <a:picLocks noChangeAspect="1"/>
          </p:cNvPicPr>
          <p:nvPr userDrawn="1"/>
        </p:nvPicPr>
        <p:blipFill>
          <a:blip r:embed="rId2"/>
          <a:stretch>
            <a:fillRect/>
          </a:stretch>
        </p:blipFill>
        <p:spPr>
          <a:xfrm>
            <a:off x="-10479" y="4708854"/>
            <a:ext cx="1629531" cy="483386"/>
          </a:xfrm>
          <a:prstGeom prst="rect">
            <a:avLst/>
          </a:prstGeom>
        </p:spPr>
      </p:pic>
      <p:sp>
        <p:nvSpPr>
          <p:cNvPr id="10" name="Slide Number Placeholder 5">
            <a:extLst>
              <a:ext uri="{FF2B5EF4-FFF2-40B4-BE49-F238E27FC236}">
                <a16:creationId xmlns:a16="http://schemas.microsoft.com/office/drawing/2014/main" id="{983060A7-945A-2E96-761C-7E7F8D3C45F9}"/>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3649959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aletrix Title Page (2)">
    <p:spTree>
      <p:nvGrpSpPr>
        <p:cNvPr id="1" name=""/>
        <p:cNvGrpSpPr/>
        <p:nvPr/>
      </p:nvGrpSpPr>
      <p:grpSpPr>
        <a:xfrm>
          <a:off x="0" y="0"/>
          <a:ext cx="0" cy="0"/>
          <a:chOff x="0" y="0"/>
          <a:chExt cx="0" cy="0"/>
        </a:xfrm>
      </p:grpSpPr>
      <p:sp>
        <p:nvSpPr>
          <p:cNvPr id="2" name="Google Shape;22;p3">
            <a:extLst>
              <a:ext uri="{FF2B5EF4-FFF2-40B4-BE49-F238E27FC236}">
                <a16:creationId xmlns:a16="http://schemas.microsoft.com/office/drawing/2014/main" id="{2F306997-3B2B-2B65-053F-A3D89D2F2DA0}"/>
              </a:ext>
            </a:extLst>
          </p:cNvPr>
          <p:cNvSpPr/>
          <p:nvPr userDrawn="1"/>
        </p:nvSpPr>
        <p:spPr>
          <a:xfrm>
            <a:off x="-50" y="0"/>
            <a:ext cx="9144000" cy="4745982"/>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Freeform: Shape 3">
            <a:extLst>
              <a:ext uri="{FF2B5EF4-FFF2-40B4-BE49-F238E27FC236}">
                <a16:creationId xmlns:a16="http://schemas.microsoft.com/office/drawing/2014/main" id="{92A54218-CF0C-124F-7F36-FB11D5E35693}"/>
              </a:ext>
            </a:extLst>
          </p:cNvPr>
          <p:cNvSpPr/>
          <p:nvPr userDrawn="1"/>
        </p:nvSpPr>
        <p:spPr>
          <a:xfrm>
            <a:off x="0" y="0"/>
            <a:ext cx="9152022" cy="1396038"/>
          </a:xfrm>
          <a:custGeom>
            <a:avLst/>
            <a:gdLst>
              <a:gd name="connsiteX0" fmla="*/ 1006701 w 11832165"/>
              <a:gd name="connsiteY0" fmla="*/ 3518817 h 4329983"/>
              <a:gd name="connsiteX1" fmla="*/ 3254601 w 11832165"/>
              <a:gd name="connsiteY1" fmla="*/ 2613942 h 4329983"/>
              <a:gd name="connsiteX2" fmla="*/ 7445601 w 11832165"/>
              <a:gd name="connsiteY2" fmla="*/ 4328442 h 4329983"/>
              <a:gd name="connsiteX3" fmla="*/ 11369901 w 11832165"/>
              <a:gd name="connsiteY3" fmla="*/ 2261517 h 4329983"/>
              <a:gd name="connsiteX4" fmla="*/ 11036526 w 11832165"/>
              <a:gd name="connsiteY4" fmla="*/ 223167 h 4329983"/>
              <a:gd name="connsiteX5" fmla="*/ 4931001 w 11832165"/>
              <a:gd name="connsiteY5" fmla="*/ 118392 h 4329983"/>
              <a:gd name="connsiteX6" fmla="*/ 225651 w 11832165"/>
              <a:gd name="connsiteY6" fmla="*/ 804192 h 4329983"/>
              <a:gd name="connsiteX7" fmla="*/ 1006701 w 11832165"/>
              <a:gd name="connsiteY7" fmla="*/ 3518817 h 4329983"/>
              <a:gd name="connsiteX0" fmla="*/ 1006701 w 11750594"/>
              <a:gd name="connsiteY0" fmla="*/ 3408521 h 4219687"/>
              <a:gd name="connsiteX1" fmla="*/ 3254601 w 11750594"/>
              <a:gd name="connsiteY1" fmla="*/ 2503646 h 4219687"/>
              <a:gd name="connsiteX2" fmla="*/ 7445601 w 11750594"/>
              <a:gd name="connsiteY2" fmla="*/ 4218146 h 4219687"/>
              <a:gd name="connsiteX3" fmla="*/ 11369901 w 11750594"/>
              <a:gd name="connsiteY3" fmla="*/ 2151221 h 4219687"/>
              <a:gd name="connsiteX4" fmla="*/ 10869673 w 11750594"/>
              <a:gd name="connsiteY4" fmla="*/ 1065371 h 4219687"/>
              <a:gd name="connsiteX5" fmla="*/ 4931001 w 11750594"/>
              <a:gd name="connsiteY5" fmla="*/ 8096 h 4219687"/>
              <a:gd name="connsiteX6" fmla="*/ 225651 w 11750594"/>
              <a:gd name="connsiteY6" fmla="*/ 693896 h 4219687"/>
              <a:gd name="connsiteX7" fmla="*/ 1006701 w 11750594"/>
              <a:gd name="connsiteY7" fmla="*/ 3408521 h 4219687"/>
              <a:gd name="connsiteX0" fmla="*/ 708906 w 11452799"/>
              <a:gd name="connsiteY0" fmla="*/ 3408521 h 4219687"/>
              <a:gd name="connsiteX1" fmla="*/ 2956806 w 11452799"/>
              <a:gd name="connsiteY1" fmla="*/ 2503646 h 4219687"/>
              <a:gd name="connsiteX2" fmla="*/ 7147806 w 11452799"/>
              <a:gd name="connsiteY2" fmla="*/ 4218146 h 4219687"/>
              <a:gd name="connsiteX3" fmla="*/ 11072106 w 11452799"/>
              <a:gd name="connsiteY3" fmla="*/ 2151221 h 4219687"/>
              <a:gd name="connsiteX4" fmla="*/ 10571878 w 11452799"/>
              <a:gd name="connsiteY4" fmla="*/ 1065371 h 4219687"/>
              <a:gd name="connsiteX5" fmla="*/ 4633206 w 11452799"/>
              <a:gd name="connsiteY5" fmla="*/ 8096 h 4219687"/>
              <a:gd name="connsiteX6" fmla="*/ 281192 w 11452799"/>
              <a:gd name="connsiteY6" fmla="*/ 1313021 h 4219687"/>
              <a:gd name="connsiteX7" fmla="*/ 708906 w 11452799"/>
              <a:gd name="connsiteY7" fmla="*/ 3408521 h 4219687"/>
              <a:gd name="connsiteX0" fmla="*/ 707480 w 11451879"/>
              <a:gd name="connsiteY0" fmla="*/ 2445292 h 3256458"/>
              <a:gd name="connsiteX1" fmla="*/ 2955380 w 11451879"/>
              <a:gd name="connsiteY1" fmla="*/ 1540417 h 3256458"/>
              <a:gd name="connsiteX2" fmla="*/ 7146380 w 11451879"/>
              <a:gd name="connsiteY2" fmla="*/ 3254917 h 3256458"/>
              <a:gd name="connsiteX3" fmla="*/ 11070680 w 11451879"/>
              <a:gd name="connsiteY3" fmla="*/ 1187992 h 3256458"/>
              <a:gd name="connsiteX4" fmla="*/ 10570452 w 11451879"/>
              <a:gd name="connsiteY4" fmla="*/ 102142 h 3256458"/>
              <a:gd name="connsiteX5" fmla="*/ 4621965 w 11451879"/>
              <a:gd name="connsiteY5" fmla="*/ 111667 h 3256458"/>
              <a:gd name="connsiteX6" fmla="*/ 279766 w 11451879"/>
              <a:gd name="connsiteY6" fmla="*/ 349792 h 3256458"/>
              <a:gd name="connsiteX7" fmla="*/ 707480 w 11451879"/>
              <a:gd name="connsiteY7" fmla="*/ 2445292 h 3256458"/>
              <a:gd name="connsiteX0" fmla="*/ 707480 w 11434313"/>
              <a:gd name="connsiteY0" fmla="*/ 2451354 h 3262520"/>
              <a:gd name="connsiteX1" fmla="*/ 2955380 w 11434313"/>
              <a:gd name="connsiteY1" fmla="*/ 1546479 h 3262520"/>
              <a:gd name="connsiteX2" fmla="*/ 7146380 w 11434313"/>
              <a:gd name="connsiteY2" fmla="*/ 3260979 h 3262520"/>
              <a:gd name="connsiteX3" fmla="*/ 11070680 w 11434313"/>
              <a:gd name="connsiteY3" fmla="*/ 1194054 h 3262520"/>
              <a:gd name="connsiteX4" fmla="*/ 10531192 w 11434313"/>
              <a:gd name="connsiteY4" fmla="*/ 98679 h 3262520"/>
              <a:gd name="connsiteX5" fmla="*/ 4621965 w 11434313"/>
              <a:gd name="connsiteY5" fmla="*/ 117729 h 3262520"/>
              <a:gd name="connsiteX6" fmla="*/ 279766 w 11434313"/>
              <a:gd name="connsiteY6" fmla="*/ 355854 h 3262520"/>
              <a:gd name="connsiteX7" fmla="*/ 707480 w 11434313"/>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206614 w 10933447"/>
              <a:gd name="connsiteY0" fmla="*/ 2451354 h 3262520"/>
              <a:gd name="connsiteX1" fmla="*/ 2454514 w 10933447"/>
              <a:gd name="connsiteY1" fmla="*/ 1546479 h 3262520"/>
              <a:gd name="connsiteX2" fmla="*/ 6645514 w 10933447"/>
              <a:gd name="connsiteY2" fmla="*/ 3260979 h 3262520"/>
              <a:gd name="connsiteX3" fmla="*/ 10569814 w 10933447"/>
              <a:gd name="connsiteY3" fmla="*/ 1194054 h 3262520"/>
              <a:gd name="connsiteX4" fmla="*/ 10030326 w 10933447"/>
              <a:gd name="connsiteY4" fmla="*/ 98679 h 3262520"/>
              <a:gd name="connsiteX5" fmla="*/ 4121099 w 10933447"/>
              <a:gd name="connsiteY5" fmla="*/ 117729 h 3262520"/>
              <a:gd name="connsiteX6" fmla="*/ 544462 w 10933447"/>
              <a:gd name="connsiteY6" fmla="*/ 203454 h 3262520"/>
              <a:gd name="connsiteX7" fmla="*/ 206614 w 10933447"/>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90392 w 10817225"/>
              <a:gd name="connsiteY0" fmla="*/ 2451354 h 3262520"/>
              <a:gd name="connsiteX1" fmla="*/ 2338292 w 10817225"/>
              <a:gd name="connsiteY1" fmla="*/ 1546479 h 3262520"/>
              <a:gd name="connsiteX2" fmla="*/ 6529292 w 10817225"/>
              <a:gd name="connsiteY2" fmla="*/ 3260979 h 3262520"/>
              <a:gd name="connsiteX3" fmla="*/ 10453592 w 10817225"/>
              <a:gd name="connsiteY3" fmla="*/ 1194054 h 3262520"/>
              <a:gd name="connsiteX4" fmla="*/ 9914104 w 10817225"/>
              <a:gd name="connsiteY4" fmla="*/ 98679 h 3262520"/>
              <a:gd name="connsiteX5" fmla="*/ 4004877 w 10817225"/>
              <a:gd name="connsiteY5" fmla="*/ 117729 h 3262520"/>
              <a:gd name="connsiteX6" fmla="*/ 428240 w 10817225"/>
              <a:gd name="connsiteY6" fmla="*/ 203454 h 3262520"/>
              <a:gd name="connsiteX7" fmla="*/ 90392 w 10817225"/>
              <a:gd name="connsiteY7" fmla="*/ 2451354 h 3262520"/>
              <a:gd name="connsiteX0" fmla="*/ 153892 w 10527389"/>
              <a:gd name="connsiteY0" fmla="*/ 2527554 h 3262509"/>
              <a:gd name="connsiteX1" fmla="*/ 2048456 w 10527389"/>
              <a:gd name="connsiteY1" fmla="*/ 1546479 h 3262509"/>
              <a:gd name="connsiteX2" fmla="*/ 6239456 w 10527389"/>
              <a:gd name="connsiteY2" fmla="*/ 3260979 h 3262509"/>
              <a:gd name="connsiteX3" fmla="*/ 10163756 w 10527389"/>
              <a:gd name="connsiteY3" fmla="*/ 1194054 h 3262509"/>
              <a:gd name="connsiteX4" fmla="*/ 9624268 w 10527389"/>
              <a:gd name="connsiteY4" fmla="*/ 98679 h 3262509"/>
              <a:gd name="connsiteX5" fmla="*/ 3715041 w 10527389"/>
              <a:gd name="connsiteY5" fmla="*/ 117729 h 3262509"/>
              <a:gd name="connsiteX6" fmla="*/ 138404 w 10527389"/>
              <a:gd name="connsiteY6" fmla="*/ 203454 h 3262509"/>
              <a:gd name="connsiteX7" fmla="*/ 153892 w 10527389"/>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527554 h 3262509"/>
              <a:gd name="connsiteX1" fmla="*/ 1935238 w 10414171"/>
              <a:gd name="connsiteY1" fmla="*/ 1546479 h 3262509"/>
              <a:gd name="connsiteX2" fmla="*/ 6126238 w 10414171"/>
              <a:gd name="connsiteY2" fmla="*/ 3260979 h 3262509"/>
              <a:gd name="connsiteX3" fmla="*/ 10050538 w 10414171"/>
              <a:gd name="connsiteY3" fmla="*/ 1194054 h 3262509"/>
              <a:gd name="connsiteX4" fmla="*/ 9511050 w 10414171"/>
              <a:gd name="connsiteY4" fmla="*/ 98679 h 3262509"/>
              <a:gd name="connsiteX5" fmla="*/ 3601823 w 10414171"/>
              <a:gd name="connsiteY5" fmla="*/ 117729 h 3262509"/>
              <a:gd name="connsiteX6" fmla="*/ 25186 w 10414171"/>
              <a:gd name="connsiteY6" fmla="*/ 203454 h 3262509"/>
              <a:gd name="connsiteX7" fmla="*/ 40674 w 10414171"/>
              <a:gd name="connsiteY7" fmla="*/ 2527554 h 3262509"/>
              <a:gd name="connsiteX0" fmla="*/ 40674 w 10414171"/>
              <a:gd name="connsiteY0" fmla="*/ 2460651 h 3195606"/>
              <a:gd name="connsiteX1" fmla="*/ 1935238 w 10414171"/>
              <a:gd name="connsiteY1" fmla="*/ 1479576 h 3195606"/>
              <a:gd name="connsiteX2" fmla="*/ 6126238 w 10414171"/>
              <a:gd name="connsiteY2" fmla="*/ 3194076 h 3195606"/>
              <a:gd name="connsiteX3" fmla="*/ 10050538 w 10414171"/>
              <a:gd name="connsiteY3" fmla="*/ 1127151 h 3195606"/>
              <a:gd name="connsiteX4" fmla="*/ 9511050 w 10414171"/>
              <a:gd name="connsiteY4" fmla="*/ 31776 h 3195606"/>
              <a:gd name="connsiteX5" fmla="*/ 3601823 w 10414171"/>
              <a:gd name="connsiteY5" fmla="*/ 50826 h 3195606"/>
              <a:gd name="connsiteX6" fmla="*/ 25186 w 10414171"/>
              <a:gd name="connsiteY6" fmla="*/ 136551 h 3195606"/>
              <a:gd name="connsiteX7" fmla="*/ 40674 w 10414171"/>
              <a:gd name="connsiteY7" fmla="*/ 2460651 h 3195606"/>
              <a:gd name="connsiteX0" fmla="*/ 40674 w 10209660"/>
              <a:gd name="connsiteY0" fmla="*/ 2460651 h 3195606"/>
              <a:gd name="connsiteX1" fmla="*/ 1935238 w 10209660"/>
              <a:gd name="connsiteY1" fmla="*/ 1479576 h 3195606"/>
              <a:gd name="connsiteX2" fmla="*/ 6126238 w 10209660"/>
              <a:gd name="connsiteY2" fmla="*/ 3194076 h 3195606"/>
              <a:gd name="connsiteX3" fmla="*/ 10050538 w 10209660"/>
              <a:gd name="connsiteY3" fmla="*/ 1127151 h 3195606"/>
              <a:gd name="connsiteX4" fmla="*/ 9511050 w 10209660"/>
              <a:gd name="connsiteY4" fmla="*/ 31776 h 3195606"/>
              <a:gd name="connsiteX5" fmla="*/ 3601823 w 10209660"/>
              <a:gd name="connsiteY5" fmla="*/ 50826 h 3195606"/>
              <a:gd name="connsiteX6" fmla="*/ 25186 w 10209660"/>
              <a:gd name="connsiteY6" fmla="*/ 136551 h 3195606"/>
              <a:gd name="connsiteX7" fmla="*/ 40674 w 10209660"/>
              <a:gd name="connsiteY7" fmla="*/ 2460651 h 3195606"/>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765651"/>
              <a:gd name="connsiteY0" fmla="*/ 2460651 h 3194281"/>
              <a:gd name="connsiteX1" fmla="*/ 1935238 w 9765651"/>
              <a:gd name="connsiteY1" fmla="*/ 1479576 h 3194281"/>
              <a:gd name="connsiteX2" fmla="*/ 6126238 w 9765651"/>
              <a:gd name="connsiteY2" fmla="*/ 3194076 h 3194281"/>
              <a:gd name="connsiteX3" fmla="*/ 9520534 w 9765651"/>
              <a:gd name="connsiteY3" fmla="*/ 1584351 h 3194281"/>
              <a:gd name="connsiteX4" fmla="*/ 9511050 w 9765651"/>
              <a:gd name="connsiteY4" fmla="*/ 31776 h 3194281"/>
              <a:gd name="connsiteX5" fmla="*/ 3601823 w 9765651"/>
              <a:gd name="connsiteY5" fmla="*/ 50826 h 3194281"/>
              <a:gd name="connsiteX6" fmla="*/ 25186 w 9765651"/>
              <a:gd name="connsiteY6" fmla="*/ 136551 h 3194281"/>
              <a:gd name="connsiteX7" fmla="*/ 40674 w 9765651"/>
              <a:gd name="connsiteY7" fmla="*/ 2460651 h 3194281"/>
              <a:gd name="connsiteX0" fmla="*/ 40674 w 9531431"/>
              <a:gd name="connsiteY0" fmla="*/ 2460651 h 3194281"/>
              <a:gd name="connsiteX1" fmla="*/ 1935238 w 9531431"/>
              <a:gd name="connsiteY1" fmla="*/ 1479576 h 3194281"/>
              <a:gd name="connsiteX2" fmla="*/ 6126238 w 9531431"/>
              <a:gd name="connsiteY2" fmla="*/ 3194076 h 3194281"/>
              <a:gd name="connsiteX3" fmla="*/ 9520534 w 9531431"/>
              <a:gd name="connsiteY3" fmla="*/ 1584351 h 3194281"/>
              <a:gd name="connsiteX4" fmla="*/ 9511050 w 9531431"/>
              <a:gd name="connsiteY4" fmla="*/ 31776 h 3194281"/>
              <a:gd name="connsiteX5" fmla="*/ 3601823 w 9531431"/>
              <a:gd name="connsiteY5" fmla="*/ 50826 h 3194281"/>
              <a:gd name="connsiteX6" fmla="*/ 25186 w 9531431"/>
              <a:gd name="connsiteY6" fmla="*/ 136551 h 3194281"/>
              <a:gd name="connsiteX7" fmla="*/ 40674 w 9531431"/>
              <a:gd name="connsiteY7" fmla="*/ 2460651 h 3194281"/>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4818869 w 9531431"/>
              <a:gd name="connsiteY5" fmla="*/ 57150 h 3162505"/>
              <a:gd name="connsiteX6" fmla="*/ 25186 w 9531431"/>
              <a:gd name="connsiteY6" fmla="*/ 104775 h 3162505"/>
              <a:gd name="connsiteX7" fmla="*/ 40674 w 9531431"/>
              <a:gd name="connsiteY7" fmla="*/ 2428875 h 3162505"/>
              <a:gd name="connsiteX0" fmla="*/ 40674 w 9531431"/>
              <a:gd name="connsiteY0" fmla="*/ 2428875 h 3162505"/>
              <a:gd name="connsiteX1" fmla="*/ 1935238 w 9531431"/>
              <a:gd name="connsiteY1" fmla="*/ 1447800 h 3162505"/>
              <a:gd name="connsiteX2" fmla="*/ 6126238 w 9531431"/>
              <a:gd name="connsiteY2" fmla="*/ 3162300 h 3162505"/>
              <a:gd name="connsiteX3" fmla="*/ 9520534 w 9531431"/>
              <a:gd name="connsiteY3" fmla="*/ 1552575 h 3162505"/>
              <a:gd name="connsiteX4" fmla="*/ 9511050 w 9531431"/>
              <a:gd name="connsiteY4" fmla="*/ 0 h 3162505"/>
              <a:gd name="connsiteX5" fmla="*/ 25186 w 9531431"/>
              <a:gd name="connsiteY5" fmla="*/ 104775 h 3162505"/>
              <a:gd name="connsiteX6" fmla="*/ 40674 w 9531431"/>
              <a:gd name="connsiteY6" fmla="*/ 2428875 h 3162505"/>
              <a:gd name="connsiteX0" fmla="*/ 40674 w 9531431"/>
              <a:gd name="connsiteY0" fmla="*/ 2409825 h 3143455"/>
              <a:gd name="connsiteX1" fmla="*/ 1935238 w 9531431"/>
              <a:gd name="connsiteY1" fmla="*/ 1428750 h 3143455"/>
              <a:gd name="connsiteX2" fmla="*/ 6126238 w 9531431"/>
              <a:gd name="connsiteY2" fmla="*/ 3143250 h 3143455"/>
              <a:gd name="connsiteX3" fmla="*/ 9520534 w 9531431"/>
              <a:gd name="connsiteY3" fmla="*/ 1533525 h 3143455"/>
              <a:gd name="connsiteX4" fmla="*/ 9511050 w 9531431"/>
              <a:gd name="connsiteY4" fmla="*/ 0 h 3143455"/>
              <a:gd name="connsiteX5" fmla="*/ 25186 w 9531431"/>
              <a:gd name="connsiteY5" fmla="*/ 85725 h 3143455"/>
              <a:gd name="connsiteX6" fmla="*/ 40674 w 9531431"/>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81275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40674 w 9511050"/>
              <a:gd name="connsiteY0" fmla="*/ 2409825 h 3143455"/>
              <a:gd name="connsiteX1" fmla="*/ 1935238 w 9511050"/>
              <a:gd name="connsiteY1" fmla="*/ 1428750 h 3143455"/>
              <a:gd name="connsiteX2" fmla="*/ 6126238 w 9511050"/>
              <a:gd name="connsiteY2" fmla="*/ 3143250 h 3143455"/>
              <a:gd name="connsiteX3" fmla="*/ 9465913 w 9511050"/>
              <a:gd name="connsiteY3" fmla="*/ 1533525 h 3143455"/>
              <a:gd name="connsiteX4" fmla="*/ 9511050 w 9511050"/>
              <a:gd name="connsiteY4" fmla="*/ 0 h 3143455"/>
              <a:gd name="connsiteX5" fmla="*/ 25186 w 9511050"/>
              <a:gd name="connsiteY5" fmla="*/ 85725 h 3143455"/>
              <a:gd name="connsiteX6" fmla="*/ 40674 w 9511050"/>
              <a:gd name="connsiteY6" fmla="*/ 2409825 h 3143455"/>
              <a:gd name="connsiteX0" fmla="*/ 26205 w 9496581"/>
              <a:gd name="connsiteY0" fmla="*/ 2409825 h 3143455"/>
              <a:gd name="connsiteX1" fmla="*/ 1920769 w 9496581"/>
              <a:gd name="connsiteY1" fmla="*/ 1428750 h 3143455"/>
              <a:gd name="connsiteX2" fmla="*/ 6111769 w 9496581"/>
              <a:gd name="connsiteY2" fmla="*/ 3143250 h 3143455"/>
              <a:gd name="connsiteX3" fmla="*/ 9451444 w 9496581"/>
              <a:gd name="connsiteY3" fmla="*/ 1533525 h 3143455"/>
              <a:gd name="connsiteX4" fmla="*/ 9496581 w 9496581"/>
              <a:gd name="connsiteY4" fmla="*/ 0 h 3143455"/>
              <a:gd name="connsiteX5" fmla="*/ 10717 w 9496581"/>
              <a:gd name="connsiteY5" fmla="*/ 85725 h 3143455"/>
              <a:gd name="connsiteX6" fmla="*/ 26205 w 9496581"/>
              <a:gd name="connsiteY6" fmla="*/ 2409825 h 3143455"/>
              <a:gd name="connsiteX0" fmla="*/ 24112 w 9501520"/>
              <a:gd name="connsiteY0" fmla="*/ 2416649 h 3143455"/>
              <a:gd name="connsiteX1" fmla="*/ 1925708 w 9501520"/>
              <a:gd name="connsiteY1" fmla="*/ 1428750 h 3143455"/>
              <a:gd name="connsiteX2" fmla="*/ 6116708 w 9501520"/>
              <a:gd name="connsiteY2" fmla="*/ 3143250 h 3143455"/>
              <a:gd name="connsiteX3" fmla="*/ 9456383 w 9501520"/>
              <a:gd name="connsiteY3" fmla="*/ 1533525 h 3143455"/>
              <a:gd name="connsiteX4" fmla="*/ 9501520 w 9501520"/>
              <a:gd name="connsiteY4" fmla="*/ 0 h 3143455"/>
              <a:gd name="connsiteX5" fmla="*/ 15656 w 9501520"/>
              <a:gd name="connsiteY5" fmla="*/ 85725 h 3143455"/>
              <a:gd name="connsiteX6" fmla="*/ 24112 w 9501520"/>
              <a:gd name="connsiteY6" fmla="*/ 2416649 h 3143455"/>
              <a:gd name="connsiteX0" fmla="*/ 8456 w 9485864"/>
              <a:gd name="connsiteY0" fmla="*/ 2416649 h 3143455"/>
              <a:gd name="connsiteX1" fmla="*/ 1910052 w 9485864"/>
              <a:gd name="connsiteY1" fmla="*/ 1428750 h 3143455"/>
              <a:gd name="connsiteX2" fmla="*/ 6101052 w 9485864"/>
              <a:gd name="connsiteY2" fmla="*/ 3143250 h 3143455"/>
              <a:gd name="connsiteX3" fmla="*/ 9440727 w 9485864"/>
              <a:gd name="connsiteY3" fmla="*/ 1533525 h 3143455"/>
              <a:gd name="connsiteX4" fmla="*/ 9485864 w 9485864"/>
              <a:gd name="connsiteY4" fmla="*/ 0 h 3143455"/>
              <a:gd name="connsiteX5" fmla="*/ 0 w 9485864"/>
              <a:gd name="connsiteY5" fmla="*/ 85725 h 3143455"/>
              <a:gd name="connsiteX6" fmla="*/ 8456 w 9485864"/>
              <a:gd name="connsiteY6" fmla="*/ 2416649 h 3143455"/>
              <a:gd name="connsiteX0" fmla="*/ 8456 w 9485864"/>
              <a:gd name="connsiteY0" fmla="*/ 2416649 h 3143471"/>
              <a:gd name="connsiteX1" fmla="*/ 1910052 w 9485864"/>
              <a:gd name="connsiteY1" fmla="*/ 1655508 h 3143471"/>
              <a:gd name="connsiteX2" fmla="*/ 6101052 w 9485864"/>
              <a:gd name="connsiteY2" fmla="*/ 3143250 h 3143471"/>
              <a:gd name="connsiteX3" fmla="*/ 9440727 w 9485864"/>
              <a:gd name="connsiteY3" fmla="*/ 1533525 h 3143471"/>
              <a:gd name="connsiteX4" fmla="*/ 9485864 w 9485864"/>
              <a:gd name="connsiteY4" fmla="*/ 0 h 3143471"/>
              <a:gd name="connsiteX5" fmla="*/ 0 w 9485864"/>
              <a:gd name="connsiteY5" fmla="*/ 85725 h 3143471"/>
              <a:gd name="connsiteX6" fmla="*/ 8456 w 9485864"/>
              <a:gd name="connsiteY6" fmla="*/ 2416649 h 3143471"/>
              <a:gd name="connsiteX0" fmla="*/ 8456 w 9485864"/>
              <a:gd name="connsiteY0" fmla="*/ 2416649 h 3234163"/>
              <a:gd name="connsiteX1" fmla="*/ 1910052 w 9485864"/>
              <a:gd name="connsiteY1" fmla="*/ 1655508 h 3234163"/>
              <a:gd name="connsiteX2" fmla="*/ 7338608 w 9485864"/>
              <a:gd name="connsiteY2" fmla="*/ 3233954 h 3234163"/>
              <a:gd name="connsiteX3" fmla="*/ 9440727 w 9485864"/>
              <a:gd name="connsiteY3" fmla="*/ 1533525 h 3234163"/>
              <a:gd name="connsiteX4" fmla="*/ 9485864 w 9485864"/>
              <a:gd name="connsiteY4" fmla="*/ 0 h 3234163"/>
              <a:gd name="connsiteX5" fmla="*/ 0 w 9485864"/>
              <a:gd name="connsiteY5" fmla="*/ 85725 h 3234163"/>
              <a:gd name="connsiteX6" fmla="*/ 8456 w 9485864"/>
              <a:gd name="connsiteY6" fmla="*/ 2416649 h 3234163"/>
              <a:gd name="connsiteX0" fmla="*/ 8456 w 9485864"/>
              <a:gd name="connsiteY0" fmla="*/ 2416649 h 3253960"/>
              <a:gd name="connsiteX1" fmla="*/ 1910052 w 9485864"/>
              <a:gd name="connsiteY1" fmla="*/ 1655508 h 3253960"/>
              <a:gd name="connsiteX2" fmla="*/ 7338608 w 9485864"/>
              <a:gd name="connsiteY2" fmla="*/ 3233954 h 3253960"/>
              <a:gd name="connsiteX3" fmla="*/ 9440727 w 9485864"/>
              <a:gd name="connsiteY3" fmla="*/ 1533525 h 3253960"/>
              <a:gd name="connsiteX4" fmla="*/ 9485864 w 9485864"/>
              <a:gd name="connsiteY4" fmla="*/ 0 h 3253960"/>
              <a:gd name="connsiteX5" fmla="*/ 0 w 9485864"/>
              <a:gd name="connsiteY5" fmla="*/ 85725 h 3253960"/>
              <a:gd name="connsiteX6" fmla="*/ 8456 w 9485864"/>
              <a:gd name="connsiteY6" fmla="*/ 2416649 h 3253960"/>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0727 w 9485864"/>
              <a:gd name="connsiteY3" fmla="*/ 1533525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54790 w 9485864"/>
              <a:gd name="connsiteY3" fmla="*/ 1533526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416649 h 2450029"/>
              <a:gd name="connsiteX1" fmla="*/ 1910052 w 9485864"/>
              <a:gd name="connsiteY1" fmla="*/ 1655508 h 2450029"/>
              <a:gd name="connsiteX2" fmla="*/ 7387829 w 9485864"/>
              <a:gd name="connsiteY2" fmla="*/ 2355637 h 2450029"/>
              <a:gd name="connsiteX3" fmla="*/ 9447759 w 9485864"/>
              <a:gd name="connsiteY3" fmla="*/ 1810888 h 2450029"/>
              <a:gd name="connsiteX4" fmla="*/ 9485864 w 9485864"/>
              <a:gd name="connsiteY4" fmla="*/ 0 h 2450029"/>
              <a:gd name="connsiteX5" fmla="*/ 0 w 9485864"/>
              <a:gd name="connsiteY5" fmla="*/ 85725 h 2450029"/>
              <a:gd name="connsiteX6" fmla="*/ 8456 w 9485864"/>
              <a:gd name="connsiteY6" fmla="*/ 2416649 h 2450029"/>
              <a:gd name="connsiteX0" fmla="*/ 8456 w 9485864"/>
              <a:gd name="connsiteY0" fmla="*/ 2370423 h 2403803"/>
              <a:gd name="connsiteX1" fmla="*/ 1910052 w 9485864"/>
              <a:gd name="connsiteY1" fmla="*/ 1609282 h 2403803"/>
              <a:gd name="connsiteX2" fmla="*/ 7387829 w 9485864"/>
              <a:gd name="connsiteY2" fmla="*/ 2309411 h 2403803"/>
              <a:gd name="connsiteX3" fmla="*/ 9447759 w 9485864"/>
              <a:gd name="connsiteY3" fmla="*/ 1764662 h 2403803"/>
              <a:gd name="connsiteX4" fmla="*/ 9485864 w 9485864"/>
              <a:gd name="connsiteY4" fmla="*/ 0 h 2403803"/>
              <a:gd name="connsiteX5" fmla="*/ 0 w 9485864"/>
              <a:gd name="connsiteY5" fmla="*/ 39499 h 2403803"/>
              <a:gd name="connsiteX6" fmla="*/ 8456 w 9485864"/>
              <a:gd name="connsiteY6" fmla="*/ 2370423 h 2403803"/>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47759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85864"/>
              <a:gd name="connsiteY0" fmla="*/ 2330924 h 2364304"/>
              <a:gd name="connsiteX1" fmla="*/ 1910052 w 9485864"/>
              <a:gd name="connsiteY1" fmla="*/ 1569783 h 2364304"/>
              <a:gd name="connsiteX2" fmla="*/ 7387829 w 9485864"/>
              <a:gd name="connsiteY2" fmla="*/ 2269912 h 2364304"/>
              <a:gd name="connsiteX3" fmla="*/ 9437211 w 9485864"/>
              <a:gd name="connsiteY3" fmla="*/ 1725163 h 2364304"/>
              <a:gd name="connsiteX4" fmla="*/ 9485864 w 9485864"/>
              <a:gd name="connsiteY4" fmla="*/ 52955 h 2364304"/>
              <a:gd name="connsiteX5" fmla="*/ 0 w 9485864"/>
              <a:gd name="connsiteY5" fmla="*/ 0 h 2364304"/>
              <a:gd name="connsiteX6" fmla="*/ 8456 w 9485864"/>
              <a:gd name="connsiteY6" fmla="*/ 2330924 h 2364304"/>
              <a:gd name="connsiteX0" fmla="*/ 8456 w 9448109"/>
              <a:gd name="connsiteY0" fmla="*/ 2330924 h 2364304"/>
              <a:gd name="connsiteX1" fmla="*/ 1910052 w 9448109"/>
              <a:gd name="connsiteY1" fmla="*/ 1569783 h 2364304"/>
              <a:gd name="connsiteX2" fmla="*/ 7387829 w 9448109"/>
              <a:gd name="connsiteY2" fmla="*/ 2269912 h 2364304"/>
              <a:gd name="connsiteX3" fmla="*/ 9437211 w 9448109"/>
              <a:gd name="connsiteY3" fmla="*/ 1725163 h 2364304"/>
              <a:gd name="connsiteX4" fmla="*/ 9443675 w 9448109"/>
              <a:gd name="connsiteY4" fmla="*/ 52955 h 2364304"/>
              <a:gd name="connsiteX5" fmla="*/ 0 w 9448109"/>
              <a:gd name="connsiteY5" fmla="*/ 0 h 2364304"/>
              <a:gd name="connsiteX6" fmla="*/ 8456 w 9448109"/>
              <a:gd name="connsiteY6" fmla="*/ 2330924 h 2364304"/>
              <a:gd name="connsiteX0" fmla="*/ 8456 w 9448579"/>
              <a:gd name="connsiteY0" fmla="*/ 2330924 h 2364304"/>
              <a:gd name="connsiteX1" fmla="*/ 1910052 w 9448579"/>
              <a:gd name="connsiteY1" fmla="*/ 1569783 h 2364304"/>
              <a:gd name="connsiteX2" fmla="*/ 7387829 w 9448579"/>
              <a:gd name="connsiteY2" fmla="*/ 2269912 h 2364304"/>
              <a:gd name="connsiteX3" fmla="*/ 9437211 w 9448579"/>
              <a:gd name="connsiteY3" fmla="*/ 1725163 h 2364304"/>
              <a:gd name="connsiteX4" fmla="*/ 9443675 w 9448579"/>
              <a:gd name="connsiteY4" fmla="*/ 52955 h 2364304"/>
              <a:gd name="connsiteX5" fmla="*/ 0 w 9448579"/>
              <a:gd name="connsiteY5" fmla="*/ 0 h 2364304"/>
              <a:gd name="connsiteX6" fmla="*/ 8456 w 9448579"/>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8456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8456 w 9443675"/>
              <a:gd name="connsiteY6" fmla="*/ 2330924 h 2364304"/>
              <a:gd name="connsiteX0" fmla="*/ 4940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4940 w 9443675"/>
              <a:gd name="connsiteY6" fmla="*/ 2330924 h 2364304"/>
              <a:gd name="connsiteX0" fmla="*/ 1424 w 9443675"/>
              <a:gd name="connsiteY0" fmla="*/ 2330924 h 2364304"/>
              <a:gd name="connsiteX1" fmla="*/ 1910052 w 9443675"/>
              <a:gd name="connsiteY1" fmla="*/ 1569783 h 2364304"/>
              <a:gd name="connsiteX2" fmla="*/ 7387829 w 9443675"/>
              <a:gd name="connsiteY2" fmla="*/ 2269912 h 2364304"/>
              <a:gd name="connsiteX3" fmla="*/ 9437211 w 9443675"/>
              <a:gd name="connsiteY3" fmla="*/ 1725163 h 2364304"/>
              <a:gd name="connsiteX4" fmla="*/ 9443675 w 9443675"/>
              <a:gd name="connsiteY4" fmla="*/ 52955 h 2364304"/>
              <a:gd name="connsiteX5" fmla="*/ 0 w 9443675"/>
              <a:gd name="connsiteY5" fmla="*/ 0 h 2364304"/>
              <a:gd name="connsiteX6" fmla="*/ 1424 w 9443675"/>
              <a:gd name="connsiteY6" fmla="*/ 2330924 h 2364304"/>
              <a:gd name="connsiteX0" fmla="*/ 1424 w 9440144"/>
              <a:gd name="connsiteY0" fmla="*/ 2330924 h 2364304"/>
              <a:gd name="connsiteX1" fmla="*/ 1910052 w 9440144"/>
              <a:gd name="connsiteY1" fmla="*/ 1569783 h 2364304"/>
              <a:gd name="connsiteX2" fmla="*/ 7387829 w 9440144"/>
              <a:gd name="connsiteY2" fmla="*/ 2269912 h 2364304"/>
              <a:gd name="connsiteX3" fmla="*/ 9437211 w 9440144"/>
              <a:gd name="connsiteY3" fmla="*/ 1725163 h 2364304"/>
              <a:gd name="connsiteX4" fmla="*/ 9426096 w 9440144"/>
              <a:gd name="connsiteY4" fmla="*/ 12505 h 2364304"/>
              <a:gd name="connsiteX5" fmla="*/ 0 w 9440144"/>
              <a:gd name="connsiteY5" fmla="*/ 0 h 2364304"/>
              <a:gd name="connsiteX6" fmla="*/ 1424 w 9440144"/>
              <a:gd name="connsiteY6" fmla="*/ 2330924 h 2364304"/>
              <a:gd name="connsiteX0" fmla="*/ 1424 w 9430565"/>
              <a:gd name="connsiteY0" fmla="*/ 2330924 h 2364304"/>
              <a:gd name="connsiteX1" fmla="*/ 1910052 w 9430565"/>
              <a:gd name="connsiteY1" fmla="*/ 1569783 h 2364304"/>
              <a:gd name="connsiteX2" fmla="*/ 7387829 w 9430565"/>
              <a:gd name="connsiteY2" fmla="*/ 2269912 h 2364304"/>
              <a:gd name="connsiteX3" fmla="*/ 9426664 w 9430565"/>
              <a:gd name="connsiteY3" fmla="*/ 1730942 h 2364304"/>
              <a:gd name="connsiteX4" fmla="*/ 9426096 w 9430565"/>
              <a:gd name="connsiteY4" fmla="*/ 12505 h 2364304"/>
              <a:gd name="connsiteX5" fmla="*/ 0 w 9430565"/>
              <a:gd name="connsiteY5" fmla="*/ 0 h 2364304"/>
              <a:gd name="connsiteX6" fmla="*/ 1424 w 9430565"/>
              <a:gd name="connsiteY6" fmla="*/ 2330924 h 236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0565" h="2364304">
                <a:moveTo>
                  <a:pt x="1424" y="2330924"/>
                </a:moveTo>
                <a:cubicBezTo>
                  <a:pt x="319766" y="2554761"/>
                  <a:pt x="678985" y="1579952"/>
                  <a:pt x="1910052" y="1569783"/>
                </a:cubicBezTo>
                <a:cubicBezTo>
                  <a:pt x="3141119" y="1559614"/>
                  <a:pt x="6135060" y="2243052"/>
                  <a:pt x="7387829" y="2269912"/>
                </a:cubicBezTo>
                <a:cubicBezTo>
                  <a:pt x="8640598" y="2296772"/>
                  <a:pt x="9333644" y="2281107"/>
                  <a:pt x="9426664" y="1730942"/>
                </a:cubicBezTo>
                <a:cubicBezTo>
                  <a:pt x="9439700" y="1137217"/>
                  <a:pt x="9414945" y="1009328"/>
                  <a:pt x="9426096" y="12505"/>
                </a:cubicBezTo>
                <a:lnTo>
                  <a:pt x="0" y="0"/>
                </a:lnTo>
                <a:cubicBezTo>
                  <a:pt x="8114" y="759133"/>
                  <a:pt x="-2695" y="1992787"/>
                  <a:pt x="1424" y="2330924"/>
                </a:cubicBezTo>
                <a:close/>
              </a:path>
            </a:pathLst>
          </a:custGeom>
          <a:solidFill>
            <a:srgbClr val="348E90"/>
          </a:solidFill>
          <a:ln w="3175">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2DA6A14-BE07-7213-405D-4CA2EBA1A206}"/>
              </a:ext>
            </a:extLst>
          </p:cNvPr>
          <p:cNvSpPr/>
          <p:nvPr userDrawn="1"/>
        </p:nvSpPr>
        <p:spPr>
          <a:xfrm>
            <a:off x="210903" y="4766795"/>
            <a:ext cx="8640305" cy="369332"/>
          </a:xfrm>
          <a:prstGeom prst="rect">
            <a:avLst/>
          </a:prstGeom>
        </p:spPr>
        <p:txBody>
          <a:bodyPr wrap="square">
            <a:spAutoFit/>
          </a:bodyPr>
          <a:lstStyle/>
          <a:p>
            <a:r>
              <a:rPr lang="en-IN" sz="900" b="1" i="0" u="none" strike="noStrike">
                <a:solidFill>
                  <a:schemeClr val="bg1"/>
                </a:solidFill>
                <a:effectLst/>
                <a:latin typeface="Calibri" panose="020F0502020204030204" pitchFamily="34" charset="0"/>
                <a:cs typeface="Calibri" panose="020F0502020204030204" pitchFamily="34" charset="0"/>
              </a:rPr>
              <a:t>Disclaimer:</a:t>
            </a:r>
            <a:r>
              <a:rPr lang="en-IN" sz="900" b="0" i="0" u="none" strike="noStrike">
                <a:solidFill>
                  <a:schemeClr val="bg1"/>
                </a:solidFill>
                <a:effectLst/>
                <a:latin typeface="Calibri" panose="020F0502020204030204" pitchFamily="34" charset="0"/>
                <a:cs typeface="Calibri" panose="020F0502020204030204" pitchFamily="34" charset="0"/>
              </a:rPr>
              <a:t> The information produced in this document is proprietor knowledge of ALabs AI Private Limited, dba Scaletrix.AI,  ©, 2017-2023. Unauthorized use or duplication of this material or any part of this material, including data, in any form without explicit and written permission will attract legal action.</a:t>
            </a:r>
            <a:endParaRPr lang="en-GB" sz="900" kern="1200">
              <a:solidFill>
                <a:schemeClr val="bg1"/>
              </a:solidFill>
              <a:effectLst/>
              <a:latin typeface="Calibri" panose="020F0502020204030204" pitchFamily="34" charset="0"/>
              <a:ea typeface="+mn-ea"/>
              <a:cs typeface="Calibri" panose="020F0502020204030204" pitchFamily="34" charset="0"/>
            </a:endParaRPr>
          </a:p>
        </p:txBody>
      </p:sp>
      <p:pic>
        <p:nvPicPr>
          <p:cNvPr id="8" name="Picture 7">
            <a:extLst>
              <a:ext uri="{FF2B5EF4-FFF2-40B4-BE49-F238E27FC236}">
                <a16:creationId xmlns:a16="http://schemas.microsoft.com/office/drawing/2014/main" id="{A9B28688-2EB4-2123-29C3-E4FD02DA4DBE}"/>
              </a:ext>
            </a:extLst>
          </p:cNvPr>
          <p:cNvPicPr>
            <a:picLocks noChangeAspect="1"/>
          </p:cNvPicPr>
          <p:nvPr userDrawn="1"/>
        </p:nvPicPr>
        <p:blipFill rotWithShape="1">
          <a:blip r:embed="rId2"/>
          <a:srcRect l="7158" t="10561" r="8984" b="14075"/>
          <a:stretch/>
        </p:blipFill>
        <p:spPr>
          <a:xfrm>
            <a:off x="135177" y="168922"/>
            <a:ext cx="2677768" cy="714447"/>
          </a:xfrm>
          <a:prstGeom prst="rect">
            <a:avLst/>
          </a:prstGeom>
        </p:spPr>
      </p:pic>
      <p:sp>
        <p:nvSpPr>
          <p:cNvPr id="5" name="Google Shape;133;g61ca4f9afc_1_413">
            <a:extLst>
              <a:ext uri="{FF2B5EF4-FFF2-40B4-BE49-F238E27FC236}">
                <a16:creationId xmlns:a16="http://schemas.microsoft.com/office/drawing/2014/main" id="{20698C81-16EA-D2D4-128D-90F7B5B1F19E}"/>
              </a:ext>
            </a:extLst>
          </p:cNvPr>
          <p:cNvSpPr/>
          <p:nvPr userDrawn="1"/>
        </p:nvSpPr>
        <p:spPr>
          <a:xfrm>
            <a:off x="4492939" y="3784175"/>
            <a:ext cx="4645653" cy="26105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600" b="1" i="0" u="none" strike="noStrike" cap="none">
                <a:solidFill>
                  <a:schemeClr val="bg2">
                    <a:lumMod val="75000"/>
                    <a:lumOff val="25000"/>
                  </a:schemeClr>
                </a:solidFill>
                <a:latin typeface="Calibri"/>
                <a:ea typeface="Calibri"/>
                <a:cs typeface="Calibri"/>
                <a:sym typeface="Calibri"/>
              </a:rPr>
              <a:t>•  NEW DELHI  •  BANGALORE  •  UNITED STATES  </a:t>
            </a:r>
            <a:endParaRPr sz="1600" b="1" i="0" u="none" strike="noStrike" cap="none">
              <a:solidFill>
                <a:schemeClr val="bg2">
                  <a:lumMod val="75000"/>
                  <a:lumOff val="25000"/>
                </a:schemeClr>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4822E74E-4BA3-3432-73FD-3D86F637E0AC}"/>
              </a:ext>
            </a:extLst>
          </p:cNvPr>
          <p:cNvPicPr>
            <a:picLocks noChangeAspect="1"/>
          </p:cNvPicPr>
          <p:nvPr userDrawn="1"/>
        </p:nvPicPr>
        <p:blipFill rotWithShape="1">
          <a:blip r:embed="rId3"/>
          <a:srcRect r="5636" b="4250"/>
          <a:stretch/>
        </p:blipFill>
        <p:spPr>
          <a:xfrm flipH="1">
            <a:off x="1338940" y="1595085"/>
            <a:ext cx="2684418" cy="2365231"/>
          </a:xfrm>
          <a:prstGeom prst="rect">
            <a:avLst/>
          </a:prstGeom>
        </p:spPr>
      </p:pic>
      <p:sp>
        <p:nvSpPr>
          <p:cNvPr id="12" name="TextBox 11">
            <a:extLst>
              <a:ext uri="{FF2B5EF4-FFF2-40B4-BE49-F238E27FC236}">
                <a16:creationId xmlns:a16="http://schemas.microsoft.com/office/drawing/2014/main" id="{6378693F-778E-5E1A-99F7-56C4711ADE88}"/>
              </a:ext>
            </a:extLst>
          </p:cNvPr>
          <p:cNvSpPr txBox="1"/>
          <p:nvPr userDrawn="1"/>
        </p:nvSpPr>
        <p:spPr>
          <a:xfrm>
            <a:off x="2160744" y="4182303"/>
            <a:ext cx="6969627" cy="400110"/>
          </a:xfrm>
          <a:prstGeom prst="rect">
            <a:avLst/>
          </a:prstGeom>
          <a:noFill/>
        </p:spPr>
        <p:txBody>
          <a:bodyPr wrap="square" rtlCol="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2800" b="1">
                <a:solidFill>
                  <a:schemeClr val="tx1"/>
                </a:solidFill>
                <a:latin typeface="Raleway" pitchFamily="2" charset="0"/>
                <a:ea typeface="Raleway"/>
                <a:cs typeface="Raleway"/>
                <a:sym typeface="Raleway"/>
              </a:rPr>
              <a:t>Empowering Your Business With Data</a:t>
            </a:r>
          </a:p>
        </p:txBody>
      </p:sp>
    </p:spTree>
    <p:extLst>
      <p:ext uri="{BB962C8B-B14F-4D97-AF65-F5344CB8AC3E}">
        <p14:creationId xmlns:p14="http://schemas.microsoft.com/office/powerpoint/2010/main" val="3018470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36"/>
        <p:cNvGrpSpPr/>
        <p:nvPr/>
      </p:nvGrpSpPr>
      <p:grpSpPr>
        <a:xfrm>
          <a:off x="0" y="0"/>
          <a:ext cx="0" cy="0"/>
          <a:chOff x="0" y="0"/>
          <a:chExt cx="0" cy="0"/>
        </a:xfrm>
      </p:grpSpPr>
      <p:sp>
        <p:nvSpPr>
          <p:cNvPr id="37" name="Google Shape;37;p60"/>
          <p:cNvSpPr txBox="1">
            <a:spLocks noGrp="1"/>
          </p:cNvSpPr>
          <p:nvPr>
            <p:ph type="subTitle" idx="1"/>
          </p:nvPr>
        </p:nvSpPr>
        <p:spPr>
          <a:xfrm>
            <a:off x="2130401" y="3146871"/>
            <a:ext cx="4870500" cy="7926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400"/>
              <a:buNone/>
              <a:defRPr sz="2400">
                <a:latin typeface="Raleway"/>
                <a:ea typeface="Raleway"/>
                <a:cs typeface="Raleway"/>
                <a:sym typeface="Raleway"/>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38" name="Google Shape;38;p60"/>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1pPr>
            <a:lvl2pPr marL="0" lvl="1"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2pPr>
            <a:lvl3pPr marL="0" lvl="2"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3pPr>
            <a:lvl4pPr marL="0" lvl="3"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4pPr>
            <a:lvl5pPr marL="0" lvl="4"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5pPr>
            <a:lvl6pPr marL="0" lvl="5"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6pPr>
            <a:lvl7pPr marL="0" lvl="6"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7pPr>
            <a:lvl8pPr marL="0" lvl="7"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8pPr>
            <a:lvl9pPr marL="0" lvl="8" indent="0" algn="r">
              <a:lnSpc>
                <a:spcPct val="100000"/>
              </a:lnSpc>
              <a:spcBef>
                <a:spcPts val="0"/>
              </a:spcBef>
              <a:spcAft>
                <a:spcPts val="0"/>
              </a:spcAft>
              <a:buSzPts val="1000"/>
              <a:buNone/>
              <a:defRPr sz="1000" b="0" i="0" u="none" strike="noStrike" cap="none">
                <a:solidFill>
                  <a:schemeClr val="lt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60"/>
          <p:cNvPicPr preferRelativeResize="0"/>
          <p:nvPr/>
        </p:nvPicPr>
        <p:blipFill rotWithShape="1">
          <a:blip r:embed="rId2">
            <a:alphaModFix/>
          </a:blip>
          <a:srcRect t="14380" b="10083"/>
          <a:stretch/>
        </p:blipFill>
        <p:spPr>
          <a:xfrm>
            <a:off x="-10479" y="4778374"/>
            <a:ext cx="1629531" cy="365126"/>
          </a:xfrm>
          <a:prstGeom prst="rect">
            <a:avLst/>
          </a:prstGeom>
          <a:noFill/>
          <a:ln>
            <a:noFill/>
          </a:ln>
        </p:spPr>
      </p:pic>
    </p:spTree>
    <p:extLst>
      <p:ext uri="{BB962C8B-B14F-4D97-AF65-F5344CB8AC3E}">
        <p14:creationId xmlns:p14="http://schemas.microsoft.com/office/powerpoint/2010/main" val="810246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3" name="Google Shape;23;p3"/>
          <p:cNvSpPr txBox="1">
            <a:spLocks noGrp="1"/>
          </p:cNvSpPr>
          <p:nvPr>
            <p:ph type="title"/>
          </p:nvPr>
        </p:nvSpPr>
        <p:spPr>
          <a:xfrm>
            <a:off x="311700" y="3216814"/>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atin typeface="Raleway" pitchFamily="2" charset="0"/>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 name="Google Shape;8;p1">
            <a:extLst>
              <a:ext uri="{FF2B5EF4-FFF2-40B4-BE49-F238E27FC236}">
                <a16:creationId xmlns:a16="http://schemas.microsoft.com/office/drawing/2014/main" id="{9DF37ADA-1D1E-F64E-723D-3F6E9A12009A}"/>
              </a:ext>
            </a:extLst>
          </p:cNvPr>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rm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6" name="Picture 5">
            <a:extLst>
              <a:ext uri="{FF2B5EF4-FFF2-40B4-BE49-F238E27FC236}">
                <a16:creationId xmlns:a16="http://schemas.microsoft.com/office/drawing/2014/main" id="{D24DD5F3-83EC-6AD6-1384-44FB5547A0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0"/>
          <p:cNvSpPr txBox="1">
            <a:spLocks noGrp="1"/>
          </p:cNvSpPr>
          <p:nvPr>
            <p:ph type="body" idx="1"/>
          </p:nvPr>
        </p:nvSpPr>
        <p:spPr>
          <a:xfrm>
            <a:off x="811053" y="3952592"/>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Raleway" pitchFamily="2" charset="0"/>
                <a:ea typeface="Raleway" pitchFamily="2" charset="0"/>
                <a:cs typeface="Raleway" pitchFamily="2" charset="0"/>
                <a:sym typeface="PT Sans Narrow"/>
              </a:defRPr>
            </a:lvl1pPr>
          </a:lstStyle>
          <a:p>
            <a:endParaRPr/>
          </a:p>
        </p:txBody>
      </p:sp>
      <p:sp>
        <p:nvSpPr>
          <p:cNvPr id="6" name="Slide Number Placeholder 5">
            <a:extLst>
              <a:ext uri="{FF2B5EF4-FFF2-40B4-BE49-F238E27FC236}">
                <a16:creationId xmlns:a16="http://schemas.microsoft.com/office/drawing/2014/main" id="{2D49176E-C771-72C8-F8E5-906AAEAB5941}"/>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7" name="Picture 6">
            <a:extLst>
              <a:ext uri="{FF2B5EF4-FFF2-40B4-BE49-F238E27FC236}">
                <a16:creationId xmlns:a16="http://schemas.microsoft.com/office/drawing/2014/main" id="{34497C5B-CF38-3565-AD13-4B8CB1D39C9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44"/>
        <p:cNvGrpSpPr/>
        <p:nvPr/>
      </p:nvGrpSpPr>
      <p:grpSpPr>
        <a:xfrm>
          <a:off x="0" y="0"/>
          <a:ext cx="0" cy="0"/>
          <a:chOff x="0" y="0"/>
          <a:chExt cx="0" cy="0"/>
        </a:xfrm>
      </p:grpSpPr>
      <p:sp>
        <p:nvSpPr>
          <p:cNvPr id="46" name="Google Shape;46;p7"/>
          <p:cNvSpPr txBox="1">
            <a:spLocks noGrp="1"/>
          </p:cNvSpPr>
          <p:nvPr>
            <p:ph type="body" idx="1"/>
          </p:nvPr>
        </p:nvSpPr>
        <p:spPr>
          <a:xfrm>
            <a:off x="311700" y="1254627"/>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000">
                <a:latin typeface="Calibri" panose="020F0502020204030204" pitchFamily="34" charset="0"/>
                <a:cs typeface="Calibri" panose="020F0502020204030204" pitchFamily="34" charset="0"/>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 name="Google Shape;45;p7">
            <a:extLst>
              <a:ext uri="{FF2B5EF4-FFF2-40B4-BE49-F238E27FC236}">
                <a16:creationId xmlns:a16="http://schemas.microsoft.com/office/drawing/2014/main" id="{482C3779-B2BB-CEE4-3E2C-334B9C6C7D8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 name="Slide Number Placeholder 5">
            <a:extLst>
              <a:ext uri="{FF2B5EF4-FFF2-40B4-BE49-F238E27FC236}">
                <a16:creationId xmlns:a16="http://schemas.microsoft.com/office/drawing/2014/main" id="{E53AC460-69CA-8F48-E3C8-414742235405}"/>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defRPr>
            </a:lvl1pPr>
          </a:lstStyle>
          <a:p>
            <a:fld id="{66B530E6-33B2-49CF-A736-7C25316E718C}" type="slidenum">
              <a:rPr lang="en-US" smtClean="0"/>
              <a:pPr/>
              <a:t>‹#›</a:t>
            </a:fld>
            <a:endParaRPr lang="en-US"/>
          </a:p>
        </p:txBody>
      </p:sp>
      <p:pic>
        <p:nvPicPr>
          <p:cNvPr id="8" name="Picture 7">
            <a:extLst>
              <a:ext uri="{FF2B5EF4-FFF2-40B4-BE49-F238E27FC236}">
                <a16:creationId xmlns:a16="http://schemas.microsoft.com/office/drawing/2014/main" id="{2FAE2BEA-DAE3-C338-7ADD-C99D55298DDA}"/>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9630DA-C8F6-4DCB-07B4-8474A714CA0E}"/>
              </a:ext>
            </a:extLst>
          </p:cNvPr>
          <p:cNvSpPr>
            <a:spLocks noGrp="1"/>
          </p:cNvSpPr>
          <p:nvPr>
            <p:ph type="pic" idx="1"/>
          </p:nvPr>
        </p:nvSpPr>
        <p:spPr>
          <a:xfrm>
            <a:off x="3887391" y="1537097"/>
            <a:ext cx="4629150" cy="2858691"/>
          </a:xfrm>
        </p:spPr>
        <p:txBody>
          <a:bodyPr>
            <a:normAutofit/>
          </a:bodyPr>
          <a:lstStyle>
            <a:lvl1pPr marL="0" indent="0">
              <a:buNone/>
              <a:defRPr sz="1000">
                <a:latin typeface="Calibri" panose="020F0502020204030204" pitchFamily="34" charset="0"/>
                <a:cs typeface="Calibri" panose="020F0502020204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2D23ABE9-772D-629A-0846-B8D8655E488F}"/>
              </a:ext>
            </a:extLst>
          </p:cNvPr>
          <p:cNvSpPr>
            <a:spLocks noGrp="1"/>
          </p:cNvSpPr>
          <p:nvPr>
            <p:ph type="body" sz="half" idx="2"/>
          </p:nvPr>
        </p:nvSpPr>
        <p:spPr>
          <a:xfrm>
            <a:off x="629841" y="1543050"/>
            <a:ext cx="2949178" cy="2858691"/>
          </a:xfrm>
        </p:spPr>
        <p:txBody>
          <a:bodyPr/>
          <a:lstStyle>
            <a:lvl1pPr marL="0" indent="0">
              <a:buNone/>
              <a:defRPr sz="1000">
                <a:latin typeface="Calibri" panose="020F0502020204030204" pitchFamily="34" charset="0"/>
                <a:cs typeface="Calibri" panose="020F050202020403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11" name="Google Shape;45;p7">
            <a:extLst>
              <a:ext uri="{FF2B5EF4-FFF2-40B4-BE49-F238E27FC236}">
                <a16:creationId xmlns:a16="http://schemas.microsoft.com/office/drawing/2014/main" id="{2DDA5E8B-7438-C891-2771-F57700CCD3FA}"/>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2" name="Picture 11">
            <a:extLst>
              <a:ext uri="{FF2B5EF4-FFF2-40B4-BE49-F238E27FC236}">
                <a16:creationId xmlns:a16="http://schemas.microsoft.com/office/drawing/2014/main" id="{1520CC9C-C42F-0D7C-56C3-F294FB6AF5AF}"/>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3" name="Slide Number Placeholder 5">
            <a:extLst>
              <a:ext uri="{FF2B5EF4-FFF2-40B4-BE49-F238E27FC236}">
                <a16:creationId xmlns:a16="http://schemas.microsoft.com/office/drawing/2014/main" id="{BE10E01B-527E-6CF6-D575-6D430AD2824D}"/>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404187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1"/>
        <p:cNvGrpSpPr/>
        <p:nvPr/>
      </p:nvGrpSpPr>
      <p:grpSpPr>
        <a:xfrm>
          <a:off x="0" y="0"/>
          <a:ext cx="0" cy="0"/>
          <a:chOff x="0" y="0"/>
          <a:chExt cx="0" cy="0"/>
        </a:xfrm>
      </p:grpSpPr>
      <p:sp>
        <p:nvSpPr>
          <p:cNvPr id="93" name="Google Shape;93;p15"/>
          <p:cNvSpPr txBox="1">
            <a:spLocks noGrp="1"/>
          </p:cNvSpPr>
          <p:nvPr>
            <p:ph type="body" idx="1"/>
          </p:nvPr>
        </p:nvSpPr>
        <p:spPr>
          <a:xfrm>
            <a:off x="628650" y="1517556"/>
            <a:ext cx="7886700" cy="2966727"/>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atin typeface="Calibri" panose="020F0502020204030204" pitchFamily="34" charset="0"/>
                <a:cs typeface="Calibri" panose="020F0502020204030204" pitchFamily="34" charset="0"/>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 name="Google Shape;45;p7">
            <a:extLst>
              <a:ext uri="{FF2B5EF4-FFF2-40B4-BE49-F238E27FC236}">
                <a16:creationId xmlns:a16="http://schemas.microsoft.com/office/drawing/2014/main" id="{EB44CB0A-F4B1-A402-3759-2C3528AB8E4F}"/>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EB4CA868-36A9-AF86-B3E9-8BE3DAE7FF88}"/>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876617F3-2402-6614-1A74-28C7B4C54B2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6E896A-68C9-7523-8C07-666BD0EFBA84}"/>
              </a:ext>
            </a:extLst>
          </p:cNvPr>
          <p:cNvSpPr>
            <a:spLocks noGrp="1"/>
          </p:cNvSpPr>
          <p:nvPr>
            <p:ph idx="1"/>
          </p:nvPr>
        </p:nvSpPr>
        <p:spPr>
          <a:xfrm>
            <a:off x="311700" y="1951874"/>
            <a:ext cx="8520600" cy="2364912"/>
          </a:xfrm>
        </p:spPr>
        <p:txBody>
          <a:bodyPr/>
          <a:lstStyle>
            <a:lvl1pPr>
              <a:defRPr>
                <a:latin typeface="Calibri" panose="020F0502020204030204" pitchFamily="34" charset="0"/>
                <a:cs typeface="Calibri" panose="020F0502020204030204" pitchFamily="34" charset="0"/>
              </a:defRPr>
            </a:lvl1pPr>
            <a:lvl2pPr>
              <a:defRPr>
                <a:latin typeface="Raleway" pitchFamily="2" charset="0"/>
              </a:defRPr>
            </a:lvl2pPr>
            <a:lvl3pPr>
              <a:defRPr>
                <a:latin typeface="Raleway" pitchFamily="2" charset="0"/>
              </a:defRPr>
            </a:lvl3pPr>
            <a:lvl4pPr>
              <a:defRPr>
                <a:latin typeface="Raleway" pitchFamily="2" charset="0"/>
              </a:defRPr>
            </a:lvl4pPr>
            <a:lvl5pPr>
              <a:defRPr>
                <a:latin typeface="Raleway"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Google Shape;45;p7">
            <a:extLst>
              <a:ext uri="{FF2B5EF4-FFF2-40B4-BE49-F238E27FC236}">
                <a16:creationId xmlns:a16="http://schemas.microsoft.com/office/drawing/2014/main" id="{2B1567C0-4287-5016-773D-60FC6944785E}"/>
              </a:ext>
            </a:extLst>
          </p:cNvPr>
          <p:cNvSpPr txBox="1">
            <a:spLocks noGrp="1"/>
          </p:cNvSpPr>
          <p:nvPr>
            <p:ph type="title"/>
          </p:nvPr>
        </p:nvSpPr>
        <p:spPr>
          <a:xfrm>
            <a:off x="302398" y="0"/>
            <a:ext cx="8006400" cy="8532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2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11" name="Picture 10">
            <a:extLst>
              <a:ext uri="{FF2B5EF4-FFF2-40B4-BE49-F238E27FC236}">
                <a16:creationId xmlns:a16="http://schemas.microsoft.com/office/drawing/2014/main" id="{2F9D72CD-EDE0-C0F6-D2D9-664BD9111D39}"/>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12" name="Slide Number Placeholder 5">
            <a:extLst>
              <a:ext uri="{FF2B5EF4-FFF2-40B4-BE49-F238E27FC236}">
                <a16:creationId xmlns:a16="http://schemas.microsoft.com/office/drawing/2014/main" id="{54CBDA10-C463-8A5E-0969-8CFE1D30C617}"/>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extLst>
      <p:ext uri="{BB962C8B-B14F-4D97-AF65-F5344CB8AC3E}">
        <p14:creationId xmlns:p14="http://schemas.microsoft.com/office/powerpoint/2010/main" val="2164424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userDrawn="1">
  <p:cSld name="Title and two columns 1">
    <p:spTree>
      <p:nvGrpSpPr>
        <p:cNvPr id="1" name="Shape 76"/>
        <p:cNvGrpSpPr/>
        <p:nvPr/>
      </p:nvGrpSpPr>
      <p:grpSpPr>
        <a:xfrm>
          <a:off x="0" y="0"/>
          <a:ext cx="0" cy="0"/>
          <a:chOff x="0" y="0"/>
          <a:chExt cx="0" cy="0"/>
        </a:xfrm>
      </p:grpSpPr>
      <p:sp>
        <p:nvSpPr>
          <p:cNvPr id="77" name="Google Shape;77;p13"/>
          <p:cNvSpPr txBox="1">
            <a:spLocks noGrp="1"/>
          </p:cNvSpPr>
          <p:nvPr>
            <p:ph type="subTitle" idx="1"/>
          </p:nvPr>
        </p:nvSpPr>
        <p:spPr>
          <a:xfrm>
            <a:off x="1352045"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78" name="Google Shape;78;p13"/>
          <p:cNvSpPr txBox="1">
            <a:spLocks noGrp="1"/>
          </p:cNvSpPr>
          <p:nvPr>
            <p:ph type="subTitle" idx="2"/>
          </p:nvPr>
        </p:nvSpPr>
        <p:spPr>
          <a:xfrm>
            <a:off x="1352045"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79" name="Google Shape;79;p13"/>
          <p:cNvSpPr txBox="1">
            <a:spLocks noGrp="1"/>
          </p:cNvSpPr>
          <p:nvPr>
            <p:ph type="subTitle" idx="3"/>
          </p:nvPr>
        </p:nvSpPr>
        <p:spPr>
          <a:xfrm>
            <a:off x="5057270" y="2895600"/>
            <a:ext cx="2734710" cy="3714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None/>
              <a:defRPr b="1">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b="1"/>
            </a:lvl2pPr>
            <a:lvl3pPr lvl="2" rtl="0">
              <a:lnSpc>
                <a:spcPct val="100000"/>
              </a:lnSpc>
              <a:spcBef>
                <a:spcPts val="1200"/>
              </a:spcBef>
              <a:spcAft>
                <a:spcPts val="0"/>
              </a:spcAft>
              <a:buNone/>
              <a:defRPr b="1"/>
            </a:lvl3pPr>
            <a:lvl4pPr lvl="3" rtl="0">
              <a:lnSpc>
                <a:spcPct val="100000"/>
              </a:lnSpc>
              <a:spcBef>
                <a:spcPts val="1200"/>
              </a:spcBef>
              <a:spcAft>
                <a:spcPts val="0"/>
              </a:spcAft>
              <a:buNone/>
              <a:defRPr b="1"/>
            </a:lvl4pPr>
            <a:lvl5pPr lvl="4" rtl="0">
              <a:lnSpc>
                <a:spcPct val="100000"/>
              </a:lnSpc>
              <a:spcBef>
                <a:spcPts val="1200"/>
              </a:spcBef>
              <a:spcAft>
                <a:spcPts val="0"/>
              </a:spcAft>
              <a:buNone/>
              <a:defRPr b="1"/>
            </a:lvl5pPr>
            <a:lvl6pPr lvl="5" rtl="0">
              <a:lnSpc>
                <a:spcPct val="100000"/>
              </a:lnSpc>
              <a:spcBef>
                <a:spcPts val="1200"/>
              </a:spcBef>
              <a:spcAft>
                <a:spcPts val="0"/>
              </a:spcAft>
              <a:buNone/>
              <a:defRPr b="1"/>
            </a:lvl6pPr>
            <a:lvl7pPr lvl="6" rtl="0">
              <a:lnSpc>
                <a:spcPct val="100000"/>
              </a:lnSpc>
              <a:spcBef>
                <a:spcPts val="1200"/>
              </a:spcBef>
              <a:spcAft>
                <a:spcPts val="0"/>
              </a:spcAft>
              <a:buNone/>
              <a:defRPr b="1"/>
            </a:lvl7pPr>
            <a:lvl8pPr lvl="7" rtl="0">
              <a:lnSpc>
                <a:spcPct val="100000"/>
              </a:lnSpc>
              <a:spcBef>
                <a:spcPts val="1200"/>
              </a:spcBef>
              <a:spcAft>
                <a:spcPts val="0"/>
              </a:spcAft>
              <a:buNone/>
              <a:defRPr b="1"/>
            </a:lvl8pPr>
            <a:lvl9pPr lvl="8" rtl="0">
              <a:lnSpc>
                <a:spcPct val="100000"/>
              </a:lnSpc>
              <a:spcBef>
                <a:spcPts val="1200"/>
              </a:spcBef>
              <a:spcAft>
                <a:spcPts val="1200"/>
              </a:spcAft>
              <a:buNone/>
              <a:defRPr b="1"/>
            </a:lvl9pPr>
          </a:lstStyle>
          <a:p>
            <a:endParaRPr/>
          </a:p>
        </p:txBody>
      </p:sp>
      <p:sp>
        <p:nvSpPr>
          <p:cNvPr id="80" name="Google Shape;80;p13"/>
          <p:cNvSpPr txBox="1">
            <a:spLocks noGrp="1"/>
          </p:cNvSpPr>
          <p:nvPr>
            <p:ph type="subTitle" idx="4"/>
          </p:nvPr>
        </p:nvSpPr>
        <p:spPr>
          <a:xfrm>
            <a:off x="5057270" y="3272025"/>
            <a:ext cx="2734710" cy="959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None/>
              <a:defRPr sz="1400">
                <a:latin typeface="Calibri" panose="020F0502020204030204" pitchFamily="34" charset="0"/>
                <a:cs typeface="Calibri" panose="020F0502020204030204" pitchFamily="34" charset="0"/>
              </a:defRPr>
            </a:lvl1pPr>
            <a:lvl2pPr lvl="1" rtl="0">
              <a:lnSpc>
                <a:spcPct val="100000"/>
              </a:lnSpc>
              <a:spcBef>
                <a:spcPts val="1200"/>
              </a:spcBef>
              <a:spcAft>
                <a:spcPts val="0"/>
              </a:spcAft>
              <a:buNone/>
              <a:defRPr sz="1400"/>
            </a:lvl2pPr>
            <a:lvl3pPr lvl="2" rtl="0">
              <a:lnSpc>
                <a:spcPct val="100000"/>
              </a:lnSpc>
              <a:spcBef>
                <a:spcPts val="1200"/>
              </a:spcBef>
              <a:spcAft>
                <a:spcPts val="0"/>
              </a:spcAft>
              <a:buNone/>
              <a:defRPr sz="1400"/>
            </a:lvl3pPr>
            <a:lvl4pPr lvl="3" rtl="0">
              <a:lnSpc>
                <a:spcPct val="100000"/>
              </a:lnSpc>
              <a:spcBef>
                <a:spcPts val="1200"/>
              </a:spcBef>
              <a:spcAft>
                <a:spcPts val="0"/>
              </a:spcAft>
              <a:buNone/>
              <a:defRPr sz="1400"/>
            </a:lvl4pPr>
            <a:lvl5pPr lvl="4" rtl="0">
              <a:lnSpc>
                <a:spcPct val="100000"/>
              </a:lnSpc>
              <a:spcBef>
                <a:spcPts val="1200"/>
              </a:spcBef>
              <a:spcAft>
                <a:spcPts val="0"/>
              </a:spcAft>
              <a:buNone/>
              <a:defRPr sz="1400"/>
            </a:lvl5pPr>
            <a:lvl6pPr lvl="5" rtl="0">
              <a:lnSpc>
                <a:spcPct val="100000"/>
              </a:lnSpc>
              <a:spcBef>
                <a:spcPts val="1200"/>
              </a:spcBef>
              <a:spcAft>
                <a:spcPts val="0"/>
              </a:spcAft>
              <a:buNone/>
              <a:defRPr sz="1400"/>
            </a:lvl6pPr>
            <a:lvl7pPr lvl="6" rtl="0">
              <a:lnSpc>
                <a:spcPct val="100000"/>
              </a:lnSpc>
              <a:spcBef>
                <a:spcPts val="1200"/>
              </a:spcBef>
              <a:spcAft>
                <a:spcPts val="0"/>
              </a:spcAft>
              <a:buNone/>
              <a:defRPr sz="1400"/>
            </a:lvl7pPr>
            <a:lvl8pPr lvl="7" rtl="0">
              <a:lnSpc>
                <a:spcPct val="100000"/>
              </a:lnSpc>
              <a:spcBef>
                <a:spcPts val="1200"/>
              </a:spcBef>
              <a:spcAft>
                <a:spcPts val="0"/>
              </a:spcAft>
              <a:buNone/>
              <a:defRPr sz="1400"/>
            </a:lvl8pPr>
            <a:lvl9pPr lvl="8" rtl="0">
              <a:lnSpc>
                <a:spcPct val="100000"/>
              </a:lnSpc>
              <a:spcBef>
                <a:spcPts val="1200"/>
              </a:spcBef>
              <a:spcAft>
                <a:spcPts val="1200"/>
              </a:spcAft>
              <a:buNone/>
              <a:defRPr sz="1400"/>
            </a:lvl9pPr>
          </a:lstStyle>
          <a:p>
            <a:endParaRPr/>
          </a:p>
        </p:txBody>
      </p:sp>
      <p:sp>
        <p:nvSpPr>
          <p:cNvPr id="3" name="Google Shape;45;p7">
            <a:extLst>
              <a:ext uri="{FF2B5EF4-FFF2-40B4-BE49-F238E27FC236}">
                <a16:creationId xmlns:a16="http://schemas.microsoft.com/office/drawing/2014/main" id="{D0B48D13-027A-4AFE-4CD9-AAE135E2BABD}"/>
              </a:ext>
            </a:extLst>
          </p:cNvPr>
          <p:cNvSpPr txBox="1">
            <a:spLocks noGrp="1"/>
          </p:cNvSpPr>
          <p:nvPr>
            <p:ph type="title"/>
          </p:nvPr>
        </p:nvSpPr>
        <p:spPr>
          <a:xfrm>
            <a:off x="302399" y="86400"/>
            <a:ext cx="7913249"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solidFill>
                  <a:schemeClr val="tx1"/>
                </a:solidFill>
                <a:latin typeface="Raleway" pitchFamily="2"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pic>
        <p:nvPicPr>
          <p:cNvPr id="8" name="Picture 7">
            <a:extLst>
              <a:ext uri="{FF2B5EF4-FFF2-40B4-BE49-F238E27FC236}">
                <a16:creationId xmlns:a16="http://schemas.microsoft.com/office/drawing/2014/main" id="{97FB575D-20E1-DE22-AF60-AFA696F5574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9" name="Slide Number Placeholder 5">
            <a:extLst>
              <a:ext uri="{FF2B5EF4-FFF2-40B4-BE49-F238E27FC236}">
                <a16:creationId xmlns:a16="http://schemas.microsoft.com/office/drawing/2014/main" id="{9432BB4C-0FFD-F107-637F-62075DD566B0}"/>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6"/>
        <p:cNvGrpSpPr/>
        <p:nvPr/>
      </p:nvGrpSpPr>
      <p:grpSpPr>
        <a:xfrm>
          <a:off x="0" y="0"/>
          <a:ext cx="0" cy="0"/>
          <a:chOff x="0" y="0"/>
          <a:chExt cx="0" cy="0"/>
        </a:xfrm>
      </p:grpSpPr>
      <p:sp>
        <p:nvSpPr>
          <p:cNvPr id="67" name="Google Shape;67;p11"/>
          <p:cNvSpPr txBox="1">
            <a:spLocks noGrp="1"/>
          </p:cNvSpPr>
          <p:nvPr>
            <p:ph type="title" hasCustomPrompt="1"/>
          </p:nvPr>
        </p:nvSpPr>
        <p:spPr>
          <a:xfrm>
            <a:off x="311700" y="1677361"/>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latin typeface="Calibri" panose="020F0502020204030204" pitchFamily="34" charset="0"/>
                <a:cs typeface="Calibri" panose="020F0502020204030204" pitchFamily="34" charset="0"/>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8" name="Google Shape;68;p11"/>
          <p:cNvSpPr txBox="1">
            <a:spLocks noGrp="1"/>
          </p:cNvSpPr>
          <p:nvPr>
            <p:ph type="body" idx="1"/>
          </p:nvPr>
        </p:nvSpPr>
        <p:spPr>
          <a:xfrm>
            <a:off x="311700" y="3368161"/>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atin typeface="Calibri" panose="020F0502020204030204" pitchFamily="34" charset="0"/>
                <a:cs typeface="Calibri" panose="020F0502020204030204" pitchFamily="34" charset="0"/>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7" name="Picture 6">
            <a:extLst>
              <a:ext uri="{FF2B5EF4-FFF2-40B4-BE49-F238E27FC236}">
                <a16:creationId xmlns:a16="http://schemas.microsoft.com/office/drawing/2014/main" id="{8B72B20D-C7B2-CB3C-5293-ECEC899E04FC}"/>
              </a:ext>
            </a:extLst>
          </p:cNvPr>
          <p:cNvPicPr>
            <a:picLocks noChangeAspect="1"/>
          </p:cNvPicPr>
          <p:nvPr userDrawn="1"/>
        </p:nvPicPr>
        <p:blipFill rotWithShape="1">
          <a:blip r:embed="rId2"/>
          <a:srcRect t="14381" b="10083"/>
          <a:stretch/>
        </p:blipFill>
        <p:spPr>
          <a:xfrm>
            <a:off x="-10479" y="4778374"/>
            <a:ext cx="1629531" cy="365126"/>
          </a:xfrm>
          <a:prstGeom prst="rect">
            <a:avLst/>
          </a:prstGeom>
        </p:spPr>
      </p:pic>
      <p:sp>
        <p:nvSpPr>
          <p:cNvPr id="8" name="Slide Number Placeholder 5">
            <a:extLst>
              <a:ext uri="{FF2B5EF4-FFF2-40B4-BE49-F238E27FC236}">
                <a16:creationId xmlns:a16="http://schemas.microsoft.com/office/drawing/2014/main" id="{FEF22A34-8630-7179-6BE7-3A5ED218F444}"/>
              </a:ext>
            </a:extLst>
          </p:cNvPr>
          <p:cNvSpPr>
            <a:spLocks noGrp="1"/>
          </p:cNvSpPr>
          <p:nvPr>
            <p:ph type="sldNum" sz="quarter" idx="12"/>
          </p:nvPr>
        </p:nvSpPr>
        <p:spPr>
          <a:xfrm>
            <a:off x="8492930" y="4810835"/>
            <a:ext cx="548700" cy="266454"/>
          </a:xfrm>
          <a:prstGeom prst="rect">
            <a:avLst/>
          </a:prstGeom>
        </p:spPr>
        <p:txBody>
          <a:bodyPr/>
          <a:lstStyle>
            <a:lvl1pPr>
              <a:defRPr>
                <a:latin typeface="Raleway" pitchFamily="2" charset="0"/>
                <a:cs typeface="Calibri" panose="020F0502020204030204" pitchFamily="34" charset="0"/>
              </a:defRPr>
            </a:lvl1pPr>
          </a:lstStyle>
          <a:p>
            <a:fld id="{66B530E6-33B2-49CF-A736-7C25316E718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bg1">
            <a:alpha val="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2400" y="86400"/>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27" name="Rectangle 26">
            <a:extLst>
              <a:ext uri="{FF2B5EF4-FFF2-40B4-BE49-F238E27FC236}">
                <a16:creationId xmlns:a16="http://schemas.microsoft.com/office/drawing/2014/main" id="{D2573FB6-F6A4-C682-F4CD-14CE8176A144}"/>
              </a:ext>
            </a:extLst>
          </p:cNvPr>
          <p:cNvSpPr/>
          <p:nvPr userDrawn="1"/>
        </p:nvSpPr>
        <p:spPr>
          <a:xfrm>
            <a:off x="0" y="4748541"/>
            <a:ext cx="9146272" cy="393601"/>
          </a:xfrm>
          <a:prstGeom prst="rect">
            <a:avLst/>
          </a:prstGeom>
          <a:solidFill>
            <a:srgbClr val="348E9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Google Shape;7;p1"/>
          <p:cNvSpPr txBox="1">
            <a:spLocks noGrp="1"/>
          </p:cNvSpPr>
          <p:nvPr>
            <p:ph type="body" idx="1"/>
          </p:nvPr>
        </p:nvSpPr>
        <p:spPr>
          <a:xfrm>
            <a:off x="311700" y="2217761"/>
            <a:ext cx="8520600" cy="2364912"/>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2930" y="4810835"/>
            <a:ext cx="548700" cy="266454"/>
          </a:xfrm>
          <a:prstGeom prst="rect">
            <a:avLst/>
          </a:prstGeom>
          <a:noFill/>
          <a:ln>
            <a:noFill/>
          </a:ln>
        </p:spPr>
        <p:txBody>
          <a:bodyPr spcFirstLastPara="1" wrap="square" lIns="91425" tIns="91425" rIns="91425" bIns="91425" anchor="ctr" anchorCtr="0">
            <a:noAutofit/>
          </a:bodyPr>
          <a:lstStyle>
            <a:lvl1pPr lvl="0" algn="r">
              <a:buNone/>
              <a:defRPr sz="1000">
                <a:solidFill>
                  <a:schemeClr val="bg1"/>
                </a:solidFill>
                <a:latin typeface="Raleway" pitchFamily="2" charset="0"/>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70" r:id="rId1"/>
    <p:sldLayoutId id="2147483649" r:id="rId2"/>
    <p:sldLayoutId id="2147483656" r:id="rId3"/>
    <p:sldLayoutId id="2147483691" r:id="rId4"/>
    <p:sldLayoutId id="2147483692" r:id="rId5"/>
    <p:sldLayoutId id="2147483661" r:id="rId6"/>
    <p:sldLayoutId id="2147483668" r:id="rId7"/>
    <p:sldLayoutId id="2147483693" r:id="rId8"/>
    <p:sldLayoutId id="2147483657" r:id="rId9"/>
    <p:sldLayoutId id="2147483694" r:id="rId10"/>
    <p:sldLayoutId id="2147483695" r:id="rId11"/>
    <p:sldLayoutId id="2147483696" r:id="rId12"/>
    <p:sldLayoutId id="214748367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0" i="0" u="none" strike="noStrike" cap="none">
          <a:solidFill>
            <a:schemeClr val="tx1"/>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aleway" pitchFamily="2" charset="0"/>
          <a:ea typeface="Raleway"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6CF642-B155-3EAA-0E23-97793C0E3936}"/>
              </a:ext>
            </a:extLst>
          </p:cNvPr>
          <p:cNvSpPr txBox="1"/>
          <p:nvPr/>
        </p:nvSpPr>
        <p:spPr>
          <a:xfrm>
            <a:off x="4282336" y="1574621"/>
            <a:ext cx="4676937" cy="646331"/>
          </a:xfrm>
          <a:prstGeom prst="rect">
            <a:avLst/>
          </a:prstGeom>
          <a:noFill/>
        </p:spPr>
        <p:txBody>
          <a:bodyPr wrap="square" lIns="91440" tIns="45720" rIns="91440" bIns="45720" rtlCol="0" anchor="t">
            <a:spAutoFit/>
          </a:bodyPr>
          <a:lstStyle/>
          <a:p>
            <a:pPr algn="ctr"/>
            <a:r>
              <a:rPr lang="en-IN" sz="3600" b="1">
                <a:solidFill>
                  <a:schemeClr val="tx1">
                    <a:lumMod val="85000"/>
                    <a:lumOff val="15000"/>
                  </a:schemeClr>
                </a:solidFill>
                <a:latin typeface="+mj-lt"/>
              </a:rPr>
              <a:t>BFSI - Risk Analysis</a:t>
            </a:r>
            <a:endParaRPr lang="en-IN" sz="3600" b="1">
              <a:solidFill>
                <a:schemeClr val="tx1">
                  <a:lumMod val="85000"/>
                  <a:lumOff val="15000"/>
                </a:schemeClr>
              </a:solidFill>
              <a:latin typeface="+mj-lt"/>
              <a:cs typeface="Arial"/>
            </a:endParaRPr>
          </a:p>
        </p:txBody>
      </p:sp>
    </p:spTree>
    <p:extLst>
      <p:ext uri="{BB962C8B-B14F-4D97-AF65-F5344CB8AC3E}">
        <p14:creationId xmlns:p14="http://schemas.microsoft.com/office/powerpoint/2010/main" val="1448905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344643" y="-809"/>
            <a:ext cx="7843225" cy="942000"/>
          </a:xfrm>
        </p:spPr>
        <p:txBody>
          <a:bodyPr>
            <a:normAutofit/>
          </a:bodyPr>
          <a:lstStyle/>
          <a:p>
            <a:r>
              <a:rPr lang="en-US" sz="3200" u="sng">
                <a:solidFill>
                  <a:schemeClr val="tx1"/>
                </a:solidFill>
                <a:latin typeface="Raleway"/>
              </a:rPr>
              <a:t>Realty Ownership Status</a:t>
            </a:r>
            <a:endParaRPr lang="en-US" sz="3200">
              <a:solidFill>
                <a:schemeClr val="tx1"/>
              </a:solidFill>
              <a:latin typeface="Raleway"/>
            </a:endParaRPr>
          </a:p>
        </p:txBody>
      </p:sp>
      <p:sp>
        <p:nvSpPr>
          <p:cNvPr id="3" name="TextBox 2">
            <a:extLst>
              <a:ext uri="{FF2B5EF4-FFF2-40B4-BE49-F238E27FC236}">
                <a16:creationId xmlns:a16="http://schemas.microsoft.com/office/drawing/2014/main" id="{E33D348E-4F05-EB4E-A6D8-D319B7089642}"/>
              </a:ext>
            </a:extLst>
          </p:cNvPr>
          <p:cNvSpPr txBox="1"/>
          <p:nvPr/>
        </p:nvSpPr>
        <p:spPr>
          <a:xfrm>
            <a:off x="5676901" y="279958"/>
            <a:ext cx="3260271" cy="4343817"/>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Realty Ownership Distribution</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Owners (Y)</a:t>
            </a:r>
            <a:r>
              <a:rPr lang="en-US" sz="1600">
                <a:latin typeface="Raleway"/>
                <a:ea typeface="+mn-lt"/>
                <a:cs typeface="+mn-lt"/>
              </a:rPr>
              <a:t>: 213,312 (69.2%)</a:t>
            </a:r>
            <a:endParaRPr lang="en-US">
              <a:latin typeface="Raleway"/>
              <a:ea typeface="+mn-lt"/>
              <a:cs typeface="+mn-lt"/>
            </a:endParaRPr>
          </a:p>
          <a:p>
            <a:r>
              <a:rPr lang="en-US" sz="1600" b="1">
                <a:latin typeface="Raleway"/>
                <a:ea typeface="+mn-lt"/>
                <a:cs typeface="+mn-lt"/>
              </a:rPr>
              <a:t>  Non-Owners (N)</a:t>
            </a:r>
            <a:r>
              <a:rPr lang="en-US" sz="1600">
                <a:latin typeface="Raleway"/>
                <a:ea typeface="+mn-lt"/>
                <a:cs typeface="+mn-lt"/>
              </a:rPr>
              <a:t>: 94,199 (30.8%)</a:t>
            </a:r>
            <a:endParaRPr lang="en-US">
              <a:latin typeface="Raleway"/>
              <a:ea typeface="+mn-lt"/>
              <a:cs typeface="+mn-lt"/>
            </a:endParaRPr>
          </a:p>
          <a:p>
            <a:pPr>
              <a:buFont typeface="Arial"/>
              <a:buChar char="•"/>
            </a:pPr>
            <a:r>
              <a:rPr lang="en-US" sz="1600" b="1">
                <a:latin typeface="Raleway"/>
                <a:ea typeface="+mn-lt"/>
                <a:cs typeface="+mn-lt"/>
              </a:rPr>
              <a:t>Predominance of Realty</a:t>
            </a:r>
            <a:endParaRPr lang="en-US">
              <a:latin typeface="Raleway"/>
              <a:ea typeface="+mn-lt"/>
              <a:cs typeface="+mn-lt"/>
            </a:endParaRPr>
          </a:p>
          <a:p>
            <a:r>
              <a:rPr lang="en-US" sz="1600" b="1">
                <a:latin typeface="Raleway"/>
                <a:ea typeface="+mn-lt"/>
                <a:cs typeface="+mn-lt"/>
              </a:rPr>
              <a:t>  Owners</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Insight</a:t>
            </a:r>
            <a:r>
              <a:rPr lang="en-US" sz="1600">
                <a:latin typeface="Raleway"/>
                <a:ea typeface="+mn-lt"/>
                <a:cs typeface="+mn-lt"/>
              </a:rPr>
              <a:t>: A significant majority</a:t>
            </a:r>
            <a:endParaRPr lang="en-US">
              <a:latin typeface="Raleway"/>
              <a:ea typeface="+mn-lt"/>
              <a:cs typeface="+mn-lt"/>
            </a:endParaRPr>
          </a:p>
          <a:p>
            <a:r>
              <a:rPr lang="en-US" sz="1600">
                <a:latin typeface="Raleway"/>
                <a:ea typeface="+mn-lt"/>
                <a:cs typeface="+mn-lt"/>
              </a:rPr>
              <a:t>  of  applicants own real estate,</a:t>
            </a:r>
            <a:endParaRPr lang="en-US">
              <a:latin typeface="Raleway"/>
              <a:ea typeface="+mn-lt"/>
              <a:cs typeface="+mn-lt"/>
            </a:endParaRPr>
          </a:p>
          <a:p>
            <a:r>
              <a:rPr lang="en-US" sz="1600">
                <a:latin typeface="Raleway"/>
                <a:ea typeface="+mn-lt"/>
                <a:cs typeface="+mn-lt"/>
              </a:rPr>
              <a:t>  suggesting potential stability</a:t>
            </a:r>
            <a:endParaRPr lang="en-US">
              <a:latin typeface="Raleway"/>
              <a:ea typeface="+mn-lt"/>
              <a:cs typeface="+mn-lt"/>
            </a:endParaRPr>
          </a:p>
          <a:p>
            <a:r>
              <a:rPr lang="en-US" sz="1600">
                <a:latin typeface="Raleway"/>
                <a:ea typeface="+mn-lt"/>
                <a:cs typeface="+mn-lt"/>
              </a:rPr>
              <a:t>  And a lower likelihood of</a:t>
            </a:r>
            <a:endParaRPr lang="en-US">
              <a:latin typeface="Raleway"/>
              <a:ea typeface="+mn-lt"/>
              <a:cs typeface="+mn-lt"/>
            </a:endParaRPr>
          </a:p>
          <a:p>
            <a:r>
              <a:rPr lang="en-US" sz="1600">
                <a:latin typeface="Raleway"/>
                <a:ea typeface="+mn-lt"/>
                <a:cs typeface="+mn-lt"/>
              </a:rPr>
              <a:t>  default.</a:t>
            </a:r>
            <a:endParaRPr lang="en-US">
              <a:latin typeface="Raleway"/>
              <a:ea typeface="+mn-lt"/>
              <a:cs typeface="+mn-lt"/>
            </a:endParaRPr>
          </a:p>
          <a:p>
            <a:endParaRPr lang="en-US" sz="1600">
              <a:ea typeface="+mn-lt"/>
              <a:cs typeface="+mn-lt"/>
            </a:endParaRPr>
          </a:p>
        </p:txBody>
      </p:sp>
      <p:pic>
        <p:nvPicPr>
          <p:cNvPr id="4" name="Picture 3">
            <a:extLst>
              <a:ext uri="{FF2B5EF4-FFF2-40B4-BE49-F238E27FC236}">
                <a16:creationId xmlns:a16="http://schemas.microsoft.com/office/drawing/2014/main" id="{FDCA637F-3D27-134D-E74A-B5B21B05E58B}"/>
              </a:ext>
            </a:extLst>
          </p:cNvPr>
          <p:cNvPicPr>
            <a:picLocks noChangeAspect="1"/>
          </p:cNvPicPr>
          <p:nvPr/>
        </p:nvPicPr>
        <p:blipFill>
          <a:blip r:embed="rId2"/>
          <a:stretch>
            <a:fillRect/>
          </a:stretch>
        </p:blipFill>
        <p:spPr>
          <a:xfrm>
            <a:off x="375782" y="883556"/>
            <a:ext cx="5120013" cy="3133696"/>
          </a:xfrm>
          <a:prstGeom prst="rect">
            <a:avLst/>
          </a:prstGeom>
        </p:spPr>
      </p:pic>
    </p:spTree>
    <p:extLst>
      <p:ext uri="{BB962C8B-B14F-4D97-AF65-F5344CB8AC3E}">
        <p14:creationId xmlns:p14="http://schemas.microsoft.com/office/powerpoint/2010/main" val="20504061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7D511-3584-40D2-F88A-819D109F98FC}"/>
              </a:ext>
            </a:extLst>
          </p:cNvPr>
          <p:cNvSpPr txBox="1"/>
          <p:nvPr/>
        </p:nvSpPr>
        <p:spPr>
          <a:xfrm>
            <a:off x="252186" y="184150"/>
            <a:ext cx="5401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t>Business Problem - </a:t>
            </a:r>
            <a:endParaRPr lang="en-US"/>
          </a:p>
        </p:txBody>
      </p:sp>
      <p:sp>
        <p:nvSpPr>
          <p:cNvPr id="4" name="Rectangle: Rounded Corners 3">
            <a:extLst>
              <a:ext uri="{FF2B5EF4-FFF2-40B4-BE49-F238E27FC236}">
                <a16:creationId xmlns:a16="http://schemas.microsoft.com/office/drawing/2014/main" id="{853C3CDE-EBCD-4243-9E63-026AA66C51C2}"/>
              </a:ext>
            </a:extLst>
          </p:cNvPr>
          <p:cNvSpPr/>
          <p:nvPr/>
        </p:nvSpPr>
        <p:spPr>
          <a:xfrm>
            <a:off x="343374" y="773892"/>
            <a:ext cx="8458687" cy="1903204"/>
          </a:xfrm>
          <a:prstGeom prst="roundRect">
            <a:avLst/>
          </a:prstGeom>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rgbClr val="000000"/>
                </a:solidFill>
              </a:rPr>
              <a:t>The goal is to identify patterns that indicate a higher risk of default, which can inform actions such as denying the loan, reducing the loan amount, or charging higher interest rates to risky applicants with the help of predictive modelling. By doing so, lenders can better ensure that only creditworthy consumers receive loans.</a:t>
            </a:r>
            <a:endParaRPr lang="en-US"/>
          </a:p>
        </p:txBody>
      </p:sp>
      <p:sp>
        <p:nvSpPr>
          <p:cNvPr id="6" name="TextBox 5">
            <a:extLst>
              <a:ext uri="{FF2B5EF4-FFF2-40B4-BE49-F238E27FC236}">
                <a16:creationId xmlns:a16="http://schemas.microsoft.com/office/drawing/2014/main" id="{A7027D4D-0D76-713F-7E8A-7479114F3799}"/>
              </a:ext>
            </a:extLst>
          </p:cNvPr>
          <p:cNvSpPr txBox="1"/>
          <p:nvPr/>
        </p:nvSpPr>
        <p:spPr>
          <a:xfrm>
            <a:off x="342899" y="2760435"/>
            <a:ext cx="5401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t>About Data - </a:t>
            </a:r>
            <a:endParaRPr lang="en-US"/>
          </a:p>
        </p:txBody>
      </p:sp>
      <p:sp>
        <p:nvSpPr>
          <p:cNvPr id="7" name="Rectangle: Rounded Corners 6">
            <a:extLst>
              <a:ext uri="{FF2B5EF4-FFF2-40B4-BE49-F238E27FC236}">
                <a16:creationId xmlns:a16="http://schemas.microsoft.com/office/drawing/2014/main" id="{A719E2CD-21B0-0791-F095-8A0EFA7FB290}"/>
              </a:ext>
            </a:extLst>
          </p:cNvPr>
          <p:cNvSpPr/>
          <p:nvPr/>
        </p:nvSpPr>
        <p:spPr>
          <a:xfrm>
            <a:off x="347834" y="3361168"/>
            <a:ext cx="8454227" cy="1267613"/>
          </a:xfrm>
          <a:prstGeom prst="roundRect">
            <a:avLst/>
          </a:prstGeom>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000000"/>
                </a:solidFill>
              </a:rPr>
              <a:t> application_data.csv</a:t>
            </a:r>
            <a:r>
              <a:rPr lang="en-US" sz="1600">
                <a:solidFill>
                  <a:srgbClr val="000000"/>
                </a:solidFill>
              </a:rPr>
              <a:t> It contain about 122 columns and 307511 records and contain</a:t>
            </a:r>
            <a:endParaRPr lang="en-US">
              <a:solidFill>
                <a:srgbClr val="FFFFFF"/>
              </a:solidFill>
            </a:endParaRPr>
          </a:p>
          <a:p>
            <a:pPr algn="ctr"/>
            <a:r>
              <a:rPr lang="en-US" sz="1600">
                <a:solidFill>
                  <a:srgbClr val="000000"/>
                </a:solidFill>
              </a:rPr>
              <a:t>all information that are related to client. (like -Loan Information,Client Demographics,Document Information,Credit Bureau Inquiries etc.)</a:t>
            </a:r>
            <a:endParaRPr lang="en-US"/>
          </a:p>
        </p:txBody>
      </p:sp>
    </p:spTree>
    <p:extLst>
      <p:ext uri="{BB962C8B-B14F-4D97-AF65-F5344CB8AC3E}">
        <p14:creationId xmlns:p14="http://schemas.microsoft.com/office/powerpoint/2010/main" val="6825104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104744"/>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Data Cleaning- </a:t>
            </a:r>
          </a:p>
          <a:p>
            <a:endParaRPr lang="en-US" sz="1600">
              <a:ea typeface="+mn-lt"/>
              <a:cs typeface="+mn-lt"/>
            </a:endParaRPr>
          </a:p>
        </p:txBody>
      </p:sp>
      <p:pic>
        <p:nvPicPr>
          <p:cNvPr id="2" name="Picture 1">
            <a:extLst>
              <a:ext uri="{FF2B5EF4-FFF2-40B4-BE49-F238E27FC236}">
                <a16:creationId xmlns:a16="http://schemas.microsoft.com/office/drawing/2014/main" id="{856CBD12-F0F1-1447-168A-0924575B187F}"/>
              </a:ext>
            </a:extLst>
          </p:cNvPr>
          <p:cNvPicPr>
            <a:picLocks noChangeAspect="1"/>
          </p:cNvPicPr>
          <p:nvPr/>
        </p:nvPicPr>
        <p:blipFill>
          <a:blip r:embed="rId2"/>
          <a:stretch>
            <a:fillRect/>
          </a:stretch>
        </p:blipFill>
        <p:spPr>
          <a:xfrm>
            <a:off x="752930" y="616590"/>
            <a:ext cx="7810498" cy="4046393"/>
          </a:xfrm>
          <a:prstGeom prst="rect">
            <a:avLst/>
          </a:prstGeom>
        </p:spPr>
      </p:pic>
    </p:spTree>
    <p:extLst>
      <p:ext uri="{BB962C8B-B14F-4D97-AF65-F5344CB8AC3E}">
        <p14:creationId xmlns:p14="http://schemas.microsoft.com/office/powerpoint/2010/main" val="2938364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104744"/>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Data Cleaning- </a:t>
            </a:r>
          </a:p>
          <a:p>
            <a:endParaRPr lang="en-US" sz="1600">
              <a:ea typeface="+mn-lt"/>
              <a:cs typeface="+mn-lt"/>
            </a:endParaRPr>
          </a:p>
        </p:txBody>
      </p:sp>
      <p:pic>
        <p:nvPicPr>
          <p:cNvPr id="4" name="Picture 3">
            <a:extLst>
              <a:ext uri="{FF2B5EF4-FFF2-40B4-BE49-F238E27FC236}">
                <a16:creationId xmlns:a16="http://schemas.microsoft.com/office/drawing/2014/main" id="{26F124FD-4FBA-EF72-BE47-FB3AAA3168B5}"/>
              </a:ext>
            </a:extLst>
          </p:cNvPr>
          <p:cNvPicPr>
            <a:picLocks noChangeAspect="1"/>
          </p:cNvPicPr>
          <p:nvPr/>
        </p:nvPicPr>
        <p:blipFill>
          <a:blip r:embed="rId2"/>
          <a:srcRect l="7523" t="8512" b="425"/>
          <a:stretch/>
        </p:blipFill>
        <p:spPr>
          <a:xfrm>
            <a:off x="1043214" y="668219"/>
            <a:ext cx="7565582" cy="2020280"/>
          </a:xfrm>
          <a:prstGeom prst="rect">
            <a:avLst/>
          </a:prstGeom>
        </p:spPr>
      </p:pic>
      <p:sp>
        <p:nvSpPr>
          <p:cNvPr id="6" name="Rectangle: Rounded Corners 5">
            <a:extLst>
              <a:ext uri="{FF2B5EF4-FFF2-40B4-BE49-F238E27FC236}">
                <a16:creationId xmlns:a16="http://schemas.microsoft.com/office/drawing/2014/main" id="{F1C8903D-1C2B-960A-6863-40285CB5E451}"/>
              </a:ext>
            </a:extLst>
          </p:cNvPr>
          <p:cNvSpPr/>
          <p:nvPr/>
        </p:nvSpPr>
        <p:spPr>
          <a:xfrm>
            <a:off x="272885" y="2829081"/>
            <a:ext cx="8599665" cy="5756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a:solidFill>
                  <a:schemeClr val="tx1"/>
                </a:solidFill>
              </a:rPr>
              <a:t>Note</a:t>
            </a:r>
            <a:r>
              <a:rPr lang="en-US" b="1">
                <a:solidFill>
                  <a:schemeClr val="tx1"/>
                </a:solidFill>
              </a:rPr>
              <a:t> :</a:t>
            </a:r>
            <a:r>
              <a:rPr lang="en-US"/>
              <a:t> </a:t>
            </a:r>
            <a:r>
              <a:rPr lang="en-US" sz="1600" b="1">
                <a:solidFill>
                  <a:srgbClr val="000000"/>
                </a:solidFill>
              </a:rPr>
              <a:t>After cleaning , The final data in table contains about 64 columns and 307511 records.</a:t>
            </a:r>
            <a:endParaRPr lang="en-US"/>
          </a:p>
        </p:txBody>
      </p:sp>
    </p:spTree>
    <p:extLst>
      <p:ext uri="{BB962C8B-B14F-4D97-AF65-F5344CB8AC3E}">
        <p14:creationId xmlns:p14="http://schemas.microsoft.com/office/powerpoint/2010/main" val="2826016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313387"/>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Data Preprocessing - </a:t>
            </a:r>
          </a:p>
        </p:txBody>
      </p:sp>
      <p:pic>
        <p:nvPicPr>
          <p:cNvPr id="4" name="Picture 3">
            <a:extLst>
              <a:ext uri="{FF2B5EF4-FFF2-40B4-BE49-F238E27FC236}">
                <a16:creationId xmlns:a16="http://schemas.microsoft.com/office/drawing/2014/main" id="{DEC2707F-4D49-DDD1-DEF7-03BDCDB5F174}"/>
              </a:ext>
            </a:extLst>
          </p:cNvPr>
          <p:cNvPicPr>
            <a:picLocks noChangeAspect="1"/>
          </p:cNvPicPr>
          <p:nvPr/>
        </p:nvPicPr>
        <p:blipFill>
          <a:blip r:embed="rId2"/>
          <a:stretch>
            <a:fillRect/>
          </a:stretch>
        </p:blipFill>
        <p:spPr>
          <a:xfrm>
            <a:off x="435430" y="889656"/>
            <a:ext cx="8236854" cy="3844972"/>
          </a:xfrm>
          <a:prstGeom prst="rect">
            <a:avLst/>
          </a:prstGeom>
        </p:spPr>
      </p:pic>
    </p:spTree>
    <p:extLst>
      <p:ext uri="{BB962C8B-B14F-4D97-AF65-F5344CB8AC3E}">
        <p14:creationId xmlns:p14="http://schemas.microsoft.com/office/powerpoint/2010/main" val="22436865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150102"/>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Logistic Regression- </a:t>
            </a:r>
          </a:p>
        </p:txBody>
      </p:sp>
      <p:pic>
        <p:nvPicPr>
          <p:cNvPr id="2" name="Picture 1">
            <a:extLst>
              <a:ext uri="{FF2B5EF4-FFF2-40B4-BE49-F238E27FC236}">
                <a16:creationId xmlns:a16="http://schemas.microsoft.com/office/drawing/2014/main" id="{250D48FA-E68C-B8AA-5FB3-748451C811C6}"/>
              </a:ext>
            </a:extLst>
          </p:cNvPr>
          <p:cNvPicPr>
            <a:picLocks noChangeAspect="1"/>
          </p:cNvPicPr>
          <p:nvPr/>
        </p:nvPicPr>
        <p:blipFill>
          <a:blip r:embed="rId2"/>
          <a:srcRect t="5947" r="26468" b="4185"/>
          <a:stretch/>
        </p:blipFill>
        <p:spPr>
          <a:xfrm>
            <a:off x="625929" y="730533"/>
            <a:ext cx="7640117" cy="3948011"/>
          </a:xfrm>
          <a:prstGeom prst="rect">
            <a:avLst/>
          </a:prstGeom>
        </p:spPr>
      </p:pic>
    </p:spTree>
    <p:extLst>
      <p:ext uri="{BB962C8B-B14F-4D97-AF65-F5344CB8AC3E}">
        <p14:creationId xmlns:p14="http://schemas.microsoft.com/office/powerpoint/2010/main" val="32431962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150102"/>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Random Forest Classifier - </a:t>
            </a:r>
          </a:p>
        </p:txBody>
      </p:sp>
      <p:pic>
        <p:nvPicPr>
          <p:cNvPr id="4" name="Picture 3">
            <a:extLst>
              <a:ext uri="{FF2B5EF4-FFF2-40B4-BE49-F238E27FC236}">
                <a16:creationId xmlns:a16="http://schemas.microsoft.com/office/drawing/2014/main" id="{7130F818-885F-C576-DDB4-A38B0C016F83}"/>
              </a:ext>
            </a:extLst>
          </p:cNvPr>
          <p:cNvPicPr>
            <a:picLocks noChangeAspect="1"/>
          </p:cNvPicPr>
          <p:nvPr/>
        </p:nvPicPr>
        <p:blipFill>
          <a:blip r:embed="rId2"/>
          <a:stretch>
            <a:fillRect/>
          </a:stretch>
        </p:blipFill>
        <p:spPr>
          <a:xfrm>
            <a:off x="762001" y="728062"/>
            <a:ext cx="7728855" cy="3950447"/>
          </a:xfrm>
          <a:prstGeom prst="rect">
            <a:avLst/>
          </a:prstGeom>
        </p:spPr>
      </p:pic>
    </p:spTree>
    <p:extLst>
      <p:ext uri="{BB962C8B-B14F-4D97-AF65-F5344CB8AC3E}">
        <p14:creationId xmlns:p14="http://schemas.microsoft.com/office/powerpoint/2010/main" val="3442013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4112"/>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Importance Of Variables </a:t>
            </a:r>
            <a:r>
              <a:rPr lang="en-US" sz="3200" b="1">
                <a:latin typeface="Raleway"/>
              </a:rPr>
              <a:t>- </a:t>
            </a:r>
          </a:p>
        </p:txBody>
      </p:sp>
      <p:pic>
        <p:nvPicPr>
          <p:cNvPr id="2" name="Picture 1">
            <a:extLst>
              <a:ext uri="{FF2B5EF4-FFF2-40B4-BE49-F238E27FC236}">
                <a16:creationId xmlns:a16="http://schemas.microsoft.com/office/drawing/2014/main" id="{65BF0DB0-FB9C-6BD7-5E8D-C82AB4AEA161}"/>
              </a:ext>
            </a:extLst>
          </p:cNvPr>
          <p:cNvPicPr>
            <a:picLocks noChangeAspect="1"/>
          </p:cNvPicPr>
          <p:nvPr/>
        </p:nvPicPr>
        <p:blipFill>
          <a:blip r:embed="rId2"/>
          <a:stretch>
            <a:fillRect/>
          </a:stretch>
        </p:blipFill>
        <p:spPr>
          <a:xfrm>
            <a:off x="322899" y="575129"/>
            <a:ext cx="8307702" cy="4156527"/>
          </a:xfrm>
          <a:prstGeom prst="rect">
            <a:avLst/>
          </a:prstGeom>
        </p:spPr>
      </p:pic>
    </p:spTree>
    <p:extLst>
      <p:ext uri="{BB962C8B-B14F-4D97-AF65-F5344CB8AC3E}">
        <p14:creationId xmlns:p14="http://schemas.microsoft.com/office/powerpoint/2010/main" val="33524543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313387"/>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Model-01 </a:t>
            </a:r>
            <a:r>
              <a:rPr lang="en-US" sz="3200" b="1">
                <a:latin typeface="Raleway"/>
              </a:rPr>
              <a:t> - </a:t>
            </a:r>
          </a:p>
          <a:p>
            <a:r>
              <a:rPr lang="en-US" sz="1600" b="1">
                <a:ea typeface="+mn-lt"/>
                <a:cs typeface="+mn-lt"/>
              </a:rPr>
              <a:t>With Logistic Regression  Classification Report -</a:t>
            </a:r>
          </a:p>
        </p:txBody>
      </p:sp>
      <p:pic>
        <p:nvPicPr>
          <p:cNvPr id="2" name="Picture 1">
            <a:extLst>
              <a:ext uri="{FF2B5EF4-FFF2-40B4-BE49-F238E27FC236}">
                <a16:creationId xmlns:a16="http://schemas.microsoft.com/office/drawing/2014/main" id="{AB3A2E56-3934-3727-BA43-50EB3B2CDA47}"/>
              </a:ext>
            </a:extLst>
          </p:cNvPr>
          <p:cNvPicPr>
            <a:picLocks noChangeAspect="1"/>
          </p:cNvPicPr>
          <p:nvPr/>
        </p:nvPicPr>
        <p:blipFill>
          <a:blip r:embed="rId2"/>
          <a:stretch>
            <a:fillRect/>
          </a:stretch>
        </p:blipFill>
        <p:spPr>
          <a:xfrm>
            <a:off x="591925" y="1283306"/>
            <a:ext cx="4572000" cy="1680648"/>
          </a:xfrm>
          <a:prstGeom prst="rect">
            <a:avLst/>
          </a:prstGeom>
        </p:spPr>
      </p:pic>
      <p:pic>
        <p:nvPicPr>
          <p:cNvPr id="1026" name="Picture 2">
            <a:extLst>
              <a:ext uri="{FF2B5EF4-FFF2-40B4-BE49-F238E27FC236}">
                <a16:creationId xmlns:a16="http://schemas.microsoft.com/office/drawing/2014/main" id="{99110E02-3EA2-767F-99A0-F88E41751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344" y="2018706"/>
            <a:ext cx="2848346" cy="235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60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313387"/>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Model-02 </a:t>
            </a:r>
            <a:r>
              <a:rPr lang="en-US" sz="3200" b="1">
                <a:latin typeface="Raleway"/>
              </a:rPr>
              <a:t> - </a:t>
            </a:r>
          </a:p>
          <a:p>
            <a:r>
              <a:rPr lang="en-US" sz="1600" b="1">
                <a:ea typeface="+mn-lt"/>
                <a:cs typeface="+mn-lt"/>
              </a:rPr>
              <a:t>With Random Forest Classification Report -</a:t>
            </a:r>
          </a:p>
        </p:txBody>
      </p:sp>
      <p:pic>
        <p:nvPicPr>
          <p:cNvPr id="4" name="Picture 3">
            <a:extLst>
              <a:ext uri="{FF2B5EF4-FFF2-40B4-BE49-F238E27FC236}">
                <a16:creationId xmlns:a16="http://schemas.microsoft.com/office/drawing/2014/main" id="{1AF59C21-E82C-EAD5-AD0E-11B5928D007F}"/>
              </a:ext>
            </a:extLst>
          </p:cNvPr>
          <p:cNvPicPr>
            <a:picLocks noChangeAspect="1"/>
          </p:cNvPicPr>
          <p:nvPr/>
        </p:nvPicPr>
        <p:blipFill>
          <a:blip r:embed="rId2"/>
          <a:stretch>
            <a:fillRect/>
          </a:stretch>
        </p:blipFill>
        <p:spPr>
          <a:xfrm>
            <a:off x="263071" y="1135742"/>
            <a:ext cx="4553858" cy="3407229"/>
          </a:xfrm>
          <a:prstGeom prst="rect">
            <a:avLst/>
          </a:prstGeom>
        </p:spPr>
      </p:pic>
      <p:pic>
        <p:nvPicPr>
          <p:cNvPr id="5" name="Picture 4">
            <a:extLst>
              <a:ext uri="{FF2B5EF4-FFF2-40B4-BE49-F238E27FC236}">
                <a16:creationId xmlns:a16="http://schemas.microsoft.com/office/drawing/2014/main" id="{48700AAC-A4C9-DFF6-E6B6-7B1EBA4BE9F1}"/>
              </a:ext>
            </a:extLst>
          </p:cNvPr>
          <p:cNvPicPr>
            <a:picLocks noChangeAspect="1"/>
          </p:cNvPicPr>
          <p:nvPr/>
        </p:nvPicPr>
        <p:blipFill>
          <a:blip r:embed="rId3"/>
          <a:stretch>
            <a:fillRect/>
          </a:stretch>
        </p:blipFill>
        <p:spPr>
          <a:xfrm>
            <a:off x="5682343" y="2796041"/>
            <a:ext cx="2478315" cy="1746704"/>
          </a:xfrm>
          <a:prstGeom prst="rect">
            <a:avLst/>
          </a:prstGeom>
        </p:spPr>
      </p:pic>
      <p:pic>
        <p:nvPicPr>
          <p:cNvPr id="6" name="Picture 5">
            <a:extLst>
              <a:ext uri="{FF2B5EF4-FFF2-40B4-BE49-F238E27FC236}">
                <a16:creationId xmlns:a16="http://schemas.microsoft.com/office/drawing/2014/main" id="{CF015A1C-3076-F4D3-6494-0F1851820758}"/>
              </a:ext>
            </a:extLst>
          </p:cNvPr>
          <p:cNvPicPr>
            <a:picLocks noChangeAspect="1"/>
          </p:cNvPicPr>
          <p:nvPr/>
        </p:nvPicPr>
        <p:blipFill>
          <a:blip r:embed="rId4"/>
          <a:stretch>
            <a:fillRect/>
          </a:stretch>
        </p:blipFill>
        <p:spPr>
          <a:xfrm>
            <a:off x="5390696" y="96384"/>
            <a:ext cx="3070678" cy="2483304"/>
          </a:xfrm>
          <a:prstGeom prst="rect">
            <a:avLst/>
          </a:prstGeom>
        </p:spPr>
      </p:pic>
    </p:spTree>
    <p:extLst>
      <p:ext uri="{BB962C8B-B14F-4D97-AF65-F5344CB8AC3E}">
        <p14:creationId xmlns:p14="http://schemas.microsoft.com/office/powerpoint/2010/main" val="10179057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3173A6-EEED-2188-7820-D9DC069015B3}"/>
              </a:ext>
            </a:extLst>
          </p:cNvPr>
          <p:cNvSpPr txBox="1"/>
          <p:nvPr/>
        </p:nvSpPr>
        <p:spPr>
          <a:xfrm>
            <a:off x="150412" y="141030"/>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ea typeface="+mn-lt"/>
                <a:cs typeface="+mn-lt"/>
              </a:rPr>
              <a:t>Interpretation For Model 01 &amp; 02</a:t>
            </a:r>
            <a:r>
              <a:rPr lang="en-US" sz="3200" b="1">
                <a:ea typeface="+mn-lt"/>
                <a:cs typeface="+mn-lt"/>
              </a:rPr>
              <a:t> -</a:t>
            </a:r>
          </a:p>
        </p:txBody>
      </p:sp>
      <p:sp>
        <p:nvSpPr>
          <p:cNvPr id="5" name="Rectangle: Rounded Corners 4">
            <a:extLst>
              <a:ext uri="{FF2B5EF4-FFF2-40B4-BE49-F238E27FC236}">
                <a16:creationId xmlns:a16="http://schemas.microsoft.com/office/drawing/2014/main" id="{4A190C7C-4D87-B9B3-E635-ED5C9B2A5125}"/>
              </a:ext>
            </a:extLst>
          </p:cNvPr>
          <p:cNvSpPr/>
          <p:nvPr/>
        </p:nvSpPr>
        <p:spPr>
          <a:xfrm>
            <a:off x="292662" y="852709"/>
            <a:ext cx="8552673" cy="29331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a:buChar char="•"/>
            </a:pPr>
            <a:r>
              <a:rPr lang="en-US" sz="1600" b="1">
                <a:solidFill>
                  <a:srgbClr val="000000"/>
                </a:solidFill>
              </a:rPr>
              <a:t>High Performance for Class 0</a:t>
            </a:r>
            <a:r>
              <a:rPr lang="en-US" sz="1600">
                <a:solidFill>
                  <a:srgbClr val="000000"/>
                </a:solidFill>
              </a:rPr>
              <a:t>: The model performs very well in identifying non</a:t>
            </a:r>
            <a:endParaRPr lang="en-US">
              <a:solidFill>
                <a:srgbClr val="FFFFFF"/>
              </a:solidFill>
            </a:endParaRPr>
          </a:p>
          <a:p>
            <a:r>
              <a:rPr lang="en-US" sz="1600">
                <a:solidFill>
                  <a:srgbClr val="000000"/>
                </a:solidFill>
              </a:rPr>
              <a:t>      default cases (Class 0), with high precision, recall, and F1-score.</a:t>
            </a:r>
            <a:endParaRPr lang="en-US">
              <a:solidFill>
                <a:srgbClr val="FFFFFF"/>
              </a:solidFill>
            </a:endParaRPr>
          </a:p>
          <a:p>
            <a:pPr marL="285750" indent="-285750">
              <a:buFont typeface="Arial"/>
              <a:buChar char="•"/>
            </a:pPr>
            <a:r>
              <a:rPr lang="en-US" sz="1600" b="1">
                <a:solidFill>
                  <a:srgbClr val="000000"/>
                </a:solidFill>
              </a:rPr>
              <a:t>High Performance for Class 0</a:t>
            </a:r>
            <a:r>
              <a:rPr lang="en-US" sz="1600">
                <a:solidFill>
                  <a:srgbClr val="000000"/>
                </a:solidFill>
              </a:rPr>
              <a:t>: The model performs very well in identifying non-default cases (Class 0), with high precision, recall, and F1-score.</a:t>
            </a:r>
          </a:p>
          <a:p>
            <a:pPr marL="285750" indent="-285750">
              <a:buFont typeface="Arial"/>
              <a:buChar char="•"/>
            </a:pPr>
            <a:r>
              <a:rPr lang="en-US" sz="1600" b="1">
                <a:solidFill>
                  <a:srgbClr val="000000"/>
                </a:solidFill>
              </a:rPr>
              <a:t>Poor Performance for Class 1</a:t>
            </a:r>
            <a:r>
              <a:rPr lang="en-US" sz="1600">
                <a:solidFill>
                  <a:srgbClr val="000000"/>
                </a:solidFill>
              </a:rPr>
              <a:t>: The model fails to identify any default cases (Class 1), as indicated by the precision, recall, and F1-score being zero. This indicates a potential issue with model bias, likely favoring the majority class.</a:t>
            </a:r>
          </a:p>
          <a:p>
            <a:pPr marL="285750" indent="-285750">
              <a:buFont typeface="Arial"/>
              <a:buChar char="•"/>
            </a:pPr>
            <a:r>
              <a:rPr lang="en-US" sz="1600" b="1">
                <a:solidFill>
                  <a:srgbClr val="000000"/>
                </a:solidFill>
              </a:rPr>
              <a:t>Overall Accuracy</a:t>
            </a:r>
            <a:r>
              <a:rPr lang="en-US" sz="1600">
                <a:solidFill>
                  <a:srgbClr val="000000"/>
                </a:solidFill>
              </a:rPr>
              <a:t>: While the overall accuracy is high (92%), it can be misleading due to the class imbalance in the dataset.</a:t>
            </a:r>
            <a:endParaRPr lang="en-US"/>
          </a:p>
        </p:txBody>
      </p:sp>
    </p:spTree>
    <p:extLst>
      <p:ext uri="{BB962C8B-B14F-4D97-AF65-F5344CB8AC3E}">
        <p14:creationId xmlns:p14="http://schemas.microsoft.com/office/powerpoint/2010/main" val="3694890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663540" y="-809"/>
            <a:ext cx="7843225" cy="942000"/>
          </a:xfrm>
        </p:spPr>
        <p:txBody>
          <a:bodyPr>
            <a:normAutofit/>
          </a:bodyPr>
          <a:lstStyle/>
          <a:p>
            <a:r>
              <a:rPr lang="en-US" sz="3200" u="sng">
                <a:solidFill>
                  <a:schemeClr val="tx1"/>
                </a:solidFill>
                <a:latin typeface="Raleway"/>
              </a:rPr>
              <a:t>Number of Children Distribution</a:t>
            </a:r>
          </a:p>
        </p:txBody>
      </p:sp>
      <p:sp>
        <p:nvSpPr>
          <p:cNvPr id="3" name="TextBox 2">
            <a:extLst>
              <a:ext uri="{FF2B5EF4-FFF2-40B4-BE49-F238E27FC236}">
                <a16:creationId xmlns:a16="http://schemas.microsoft.com/office/drawing/2014/main" id="{E33D348E-4F05-EB4E-A6D8-D319B7089642}"/>
              </a:ext>
            </a:extLst>
          </p:cNvPr>
          <p:cNvSpPr txBox="1"/>
          <p:nvPr/>
        </p:nvSpPr>
        <p:spPr>
          <a:xfrm>
            <a:off x="5369592" y="941178"/>
            <a:ext cx="3604984" cy="364355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Children Count Distribution</a:t>
            </a:r>
            <a:r>
              <a:rPr lang="en-US" sz="1600">
                <a:latin typeface="Raleway"/>
                <a:ea typeface="+mn-lt"/>
                <a:cs typeface="+mn-lt"/>
              </a:rPr>
              <a:t>:</a:t>
            </a:r>
          </a:p>
          <a:p>
            <a:r>
              <a:rPr lang="en-US" sz="1600" b="1">
                <a:latin typeface="Raleway"/>
                <a:ea typeface="+mn-lt"/>
                <a:cs typeface="+mn-lt"/>
              </a:rPr>
              <a:t>  No Children (0)</a:t>
            </a:r>
            <a:r>
              <a:rPr lang="en-US" sz="1600">
                <a:latin typeface="Raleway"/>
                <a:ea typeface="+mn-lt"/>
                <a:cs typeface="+mn-lt"/>
              </a:rPr>
              <a:t>: 215,371 (69.9%)</a:t>
            </a:r>
            <a:endParaRPr lang="en-US" sz="1600">
              <a:latin typeface="Raleway"/>
            </a:endParaRPr>
          </a:p>
          <a:p>
            <a:r>
              <a:rPr lang="en-US" sz="1600" b="1">
                <a:latin typeface="Raleway"/>
                <a:ea typeface="+mn-lt"/>
                <a:cs typeface="+mn-lt"/>
              </a:rPr>
              <a:t>  One Child (1)</a:t>
            </a:r>
            <a:r>
              <a:rPr lang="en-US" sz="1600">
                <a:latin typeface="Raleway"/>
                <a:ea typeface="+mn-lt"/>
                <a:cs typeface="+mn-lt"/>
              </a:rPr>
              <a:t>: 61,119 (19.9%)</a:t>
            </a:r>
            <a:endParaRPr lang="en-US" sz="1600">
              <a:latin typeface="Raleway"/>
            </a:endParaRPr>
          </a:p>
          <a:p>
            <a:r>
              <a:rPr lang="en-US" sz="1600" b="1">
                <a:latin typeface="Raleway"/>
                <a:ea typeface="+mn-lt"/>
                <a:cs typeface="+mn-lt"/>
              </a:rPr>
              <a:t>  Two Children (2)</a:t>
            </a:r>
            <a:r>
              <a:rPr lang="en-US" sz="1600">
                <a:latin typeface="Raleway"/>
                <a:ea typeface="+mn-lt"/>
                <a:cs typeface="+mn-lt"/>
              </a:rPr>
              <a:t>: 26,749 (8.7%)</a:t>
            </a:r>
          </a:p>
          <a:p>
            <a:r>
              <a:rPr lang="en-US" sz="1600" b="1">
                <a:latin typeface="Raleway"/>
                <a:ea typeface="+mn-lt"/>
                <a:cs typeface="+mn-lt"/>
              </a:rPr>
              <a:t>  Three Children (3)</a:t>
            </a:r>
            <a:r>
              <a:rPr lang="en-US" sz="1600">
                <a:latin typeface="Raleway"/>
                <a:ea typeface="+mn-lt"/>
                <a:cs typeface="+mn-lt"/>
              </a:rPr>
              <a:t>: 3,717 (1.2%)</a:t>
            </a:r>
          </a:p>
          <a:p>
            <a:r>
              <a:rPr lang="en-US" sz="1600" b="1">
                <a:latin typeface="Raleway"/>
                <a:ea typeface="+mn-lt"/>
                <a:cs typeface="+mn-lt"/>
              </a:rPr>
              <a:t>  Four or More Children</a:t>
            </a:r>
            <a:r>
              <a:rPr lang="en-US" sz="1600">
                <a:latin typeface="Raleway"/>
                <a:ea typeface="+mn-lt"/>
                <a:cs typeface="+mn-lt"/>
              </a:rPr>
              <a:t>: 4</a:t>
            </a:r>
          </a:p>
          <a:p>
            <a:r>
              <a:rPr lang="en-US" sz="1600">
                <a:latin typeface="Raleway"/>
                <a:ea typeface="+mn-lt"/>
                <a:cs typeface="+mn-lt"/>
              </a:rPr>
              <a:t>  (negligible)</a:t>
            </a:r>
            <a:endParaRPr lang="en-US" sz="1600">
              <a:latin typeface="Raleway"/>
            </a:endParaRPr>
          </a:p>
          <a:p>
            <a:pPr>
              <a:buFont typeface="Arial"/>
              <a:buChar char="•"/>
            </a:pPr>
            <a:r>
              <a:rPr lang="en-US" sz="1600" b="1">
                <a:latin typeface="Raleway"/>
                <a:ea typeface="+mn-lt"/>
                <a:cs typeface="+mn-lt"/>
              </a:rPr>
              <a:t>Majority Without Children</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A significant majority of</a:t>
            </a:r>
            <a:endParaRPr lang="en-US">
              <a:latin typeface="Raleway"/>
              <a:ea typeface="+mn-lt"/>
              <a:cs typeface="+mn-lt"/>
            </a:endParaRPr>
          </a:p>
          <a:p>
            <a:r>
              <a:rPr lang="en-US" sz="1600">
                <a:latin typeface="Raleway"/>
                <a:ea typeface="+mn-lt"/>
                <a:cs typeface="+mn-lt"/>
              </a:rPr>
              <a:t>  applicants (69.9%) do not have</a:t>
            </a:r>
            <a:endParaRPr lang="en-US">
              <a:latin typeface="Raleway"/>
              <a:ea typeface="+mn-lt"/>
              <a:cs typeface="+mn-lt"/>
            </a:endParaRPr>
          </a:p>
          <a:p>
            <a:r>
              <a:rPr lang="en-US" sz="1600">
                <a:latin typeface="Raleway"/>
                <a:ea typeface="+mn-lt"/>
                <a:cs typeface="+mn-lt"/>
              </a:rPr>
              <a:t>  children, which may affect their</a:t>
            </a:r>
            <a:endParaRPr lang="en-US">
              <a:latin typeface="Raleway"/>
              <a:ea typeface="+mn-lt"/>
              <a:cs typeface="+mn-lt"/>
            </a:endParaRPr>
          </a:p>
          <a:p>
            <a:r>
              <a:rPr lang="en-US" sz="1600">
                <a:latin typeface="Raleway"/>
                <a:ea typeface="+mn-lt"/>
                <a:cs typeface="+mn-lt"/>
              </a:rPr>
              <a:t>  financial responsibilities and</a:t>
            </a:r>
            <a:endParaRPr lang="en-US">
              <a:latin typeface="Raleway"/>
              <a:ea typeface="+mn-lt"/>
              <a:cs typeface="+mn-lt"/>
            </a:endParaRPr>
          </a:p>
          <a:p>
            <a:r>
              <a:rPr lang="en-US" sz="1600">
                <a:latin typeface="Raleway"/>
                <a:ea typeface="+mn-lt"/>
                <a:cs typeface="+mn-lt"/>
              </a:rPr>
              <a:t>  capacity to repay loans.</a:t>
            </a:r>
            <a:endParaRPr lang="en-US">
              <a:latin typeface="Raleway"/>
            </a:endParaRPr>
          </a:p>
        </p:txBody>
      </p:sp>
      <p:pic>
        <p:nvPicPr>
          <p:cNvPr id="5" name="Picture 4">
            <a:extLst>
              <a:ext uri="{FF2B5EF4-FFF2-40B4-BE49-F238E27FC236}">
                <a16:creationId xmlns:a16="http://schemas.microsoft.com/office/drawing/2014/main" id="{F5265B89-83D6-5D2B-4E79-BCF682618E83}"/>
              </a:ext>
            </a:extLst>
          </p:cNvPr>
          <p:cNvPicPr>
            <a:picLocks noChangeAspect="1"/>
          </p:cNvPicPr>
          <p:nvPr/>
        </p:nvPicPr>
        <p:blipFill>
          <a:blip r:embed="rId2"/>
          <a:stretch>
            <a:fillRect/>
          </a:stretch>
        </p:blipFill>
        <p:spPr>
          <a:xfrm>
            <a:off x="198205" y="941055"/>
            <a:ext cx="5161021" cy="3366891"/>
          </a:xfrm>
          <a:prstGeom prst="rect">
            <a:avLst/>
          </a:prstGeom>
        </p:spPr>
      </p:pic>
    </p:spTree>
    <p:extLst>
      <p:ext uri="{BB962C8B-B14F-4D97-AF65-F5344CB8AC3E}">
        <p14:creationId xmlns:p14="http://schemas.microsoft.com/office/powerpoint/2010/main" val="16188985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BD38F-A4D2-09C2-8485-DD612A9E5A4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9400C3D-B87F-EFF1-6239-2A67F696FC54}"/>
              </a:ext>
            </a:extLst>
          </p:cNvPr>
          <p:cNvSpPr txBox="1"/>
          <p:nvPr/>
        </p:nvSpPr>
        <p:spPr>
          <a:xfrm>
            <a:off x="150412" y="104744"/>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ea typeface="+mn-lt"/>
                <a:cs typeface="+mn-lt"/>
              </a:rPr>
              <a:t>Using Random Sampling Approach</a:t>
            </a:r>
            <a:r>
              <a:rPr lang="en-US" sz="3200" b="1">
                <a:ea typeface="+mn-lt"/>
                <a:cs typeface="+mn-lt"/>
              </a:rPr>
              <a:t> -</a:t>
            </a:r>
            <a:endParaRPr lang="en-US"/>
          </a:p>
        </p:txBody>
      </p:sp>
      <p:sp>
        <p:nvSpPr>
          <p:cNvPr id="8" name="Rectangle: Rounded Corners 7">
            <a:extLst>
              <a:ext uri="{FF2B5EF4-FFF2-40B4-BE49-F238E27FC236}">
                <a16:creationId xmlns:a16="http://schemas.microsoft.com/office/drawing/2014/main" id="{14DBFBC0-3A8A-73CA-9039-4F5DA5EED406}"/>
              </a:ext>
            </a:extLst>
          </p:cNvPr>
          <p:cNvSpPr/>
          <p:nvPr/>
        </p:nvSpPr>
        <p:spPr>
          <a:xfrm>
            <a:off x="292662" y="843638"/>
            <a:ext cx="8552673" cy="8921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rgbClr val="000000"/>
                </a:solidFill>
              </a:rPr>
              <a:t>Using random sampling because the dataset are present into imbalance form . Random sampling will pick the same number of records from class 0</a:t>
            </a:r>
          </a:p>
        </p:txBody>
      </p:sp>
      <p:pic>
        <p:nvPicPr>
          <p:cNvPr id="10" name="Picture 9">
            <a:extLst>
              <a:ext uri="{FF2B5EF4-FFF2-40B4-BE49-F238E27FC236}">
                <a16:creationId xmlns:a16="http://schemas.microsoft.com/office/drawing/2014/main" id="{AA22B3C9-22E5-F324-7CAE-6A827B6B22F0}"/>
              </a:ext>
            </a:extLst>
          </p:cNvPr>
          <p:cNvPicPr>
            <a:picLocks noChangeAspect="1"/>
          </p:cNvPicPr>
          <p:nvPr/>
        </p:nvPicPr>
        <p:blipFill>
          <a:blip r:embed="rId2"/>
          <a:stretch>
            <a:fillRect/>
          </a:stretch>
        </p:blipFill>
        <p:spPr>
          <a:xfrm>
            <a:off x="884690" y="2071460"/>
            <a:ext cx="2811690" cy="1345294"/>
          </a:xfrm>
          <a:prstGeom prst="rect">
            <a:avLst/>
          </a:prstGeom>
        </p:spPr>
      </p:pic>
      <p:pic>
        <p:nvPicPr>
          <p:cNvPr id="11" name="Picture 10">
            <a:extLst>
              <a:ext uri="{FF2B5EF4-FFF2-40B4-BE49-F238E27FC236}">
                <a16:creationId xmlns:a16="http://schemas.microsoft.com/office/drawing/2014/main" id="{4763167B-25ED-5ED9-8D24-6D3646AD6160}"/>
              </a:ext>
            </a:extLst>
          </p:cNvPr>
          <p:cNvPicPr>
            <a:picLocks noChangeAspect="1"/>
          </p:cNvPicPr>
          <p:nvPr/>
        </p:nvPicPr>
        <p:blipFill>
          <a:blip r:embed="rId3"/>
          <a:stretch>
            <a:fillRect/>
          </a:stretch>
        </p:blipFill>
        <p:spPr>
          <a:xfrm>
            <a:off x="4810805" y="2067832"/>
            <a:ext cx="3114675" cy="1352550"/>
          </a:xfrm>
          <a:prstGeom prst="rect">
            <a:avLst/>
          </a:prstGeom>
        </p:spPr>
      </p:pic>
      <p:sp>
        <p:nvSpPr>
          <p:cNvPr id="12" name="TextBox 7">
            <a:extLst>
              <a:ext uri="{FF2B5EF4-FFF2-40B4-BE49-F238E27FC236}">
                <a16:creationId xmlns:a16="http://schemas.microsoft.com/office/drawing/2014/main" id="{8C588B89-D787-43CF-4286-CA33036DA26F}"/>
              </a:ext>
            </a:extLst>
          </p:cNvPr>
          <p:cNvSpPr txBox="1"/>
          <p:nvPr/>
        </p:nvSpPr>
        <p:spPr>
          <a:xfrm>
            <a:off x="977900" y="3531508"/>
            <a:ext cx="261620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Before Random Sampling</a:t>
            </a:r>
          </a:p>
        </p:txBody>
      </p:sp>
      <p:sp>
        <p:nvSpPr>
          <p:cNvPr id="13" name="TextBox 8">
            <a:extLst>
              <a:ext uri="{FF2B5EF4-FFF2-40B4-BE49-F238E27FC236}">
                <a16:creationId xmlns:a16="http://schemas.microsoft.com/office/drawing/2014/main" id="{A1F05CDA-6D9F-FEF8-EF45-8B281C2D1D85}"/>
              </a:ext>
            </a:extLst>
          </p:cNvPr>
          <p:cNvSpPr txBox="1"/>
          <p:nvPr/>
        </p:nvSpPr>
        <p:spPr>
          <a:xfrm>
            <a:off x="5069114" y="3531507"/>
            <a:ext cx="26162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a:t>After Random Sampling</a:t>
            </a:r>
          </a:p>
        </p:txBody>
      </p:sp>
    </p:spTree>
    <p:extLst>
      <p:ext uri="{BB962C8B-B14F-4D97-AF65-F5344CB8AC3E}">
        <p14:creationId xmlns:p14="http://schemas.microsoft.com/office/powerpoint/2010/main" val="1103092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313387"/>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latin typeface="Raleway"/>
              </a:rPr>
              <a:t>Model-03 </a:t>
            </a:r>
            <a:r>
              <a:rPr lang="en-US" sz="3200" b="1">
                <a:latin typeface="Raleway"/>
              </a:rPr>
              <a:t> - </a:t>
            </a:r>
          </a:p>
          <a:p>
            <a:r>
              <a:rPr lang="en-US" sz="1600" b="1">
                <a:ea typeface="+mn-lt"/>
                <a:cs typeface="+mn-lt"/>
              </a:rPr>
              <a:t>With Logistic Regression  Classification Report -</a:t>
            </a:r>
          </a:p>
        </p:txBody>
      </p:sp>
      <p:pic>
        <p:nvPicPr>
          <p:cNvPr id="5" name="Picture 4">
            <a:extLst>
              <a:ext uri="{FF2B5EF4-FFF2-40B4-BE49-F238E27FC236}">
                <a16:creationId xmlns:a16="http://schemas.microsoft.com/office/drawing/2014/main" id="{1289419F-20CC-98FE-C566-1BA634F6244E}"/>
              </a:ext>
            </a:extLst>
          </p:cNvPr>
          <p:cNvPicPr>
            <a:picLocks noChangeAspect="1"/>
          </p:cNvPicPr>
          <p:nvPr/>
        </p:nvPicPr>
        <p:blipFill>
          <a:blip r:embed="rId2"/>
          <a:stretch>
            <a:fillRect/>
          </a:stretch>
        </p:blipFill>
        <p:spPr>
          <a:xfrm>
            <a:off x="426358" y="1289593"/>
            <a:ext cx="4408713" cy="2319386"/>
          </a:xfrm>
          <a:prstGeom prst="rect">
            <a:avLst/>
          </a:prstGeom>
        </p:spPr>
      </p:pic>
      <p:pic>
        <p:nvPicPr>
          <p:cNvPr id="6" name="Picture 5">
            <a:extLst>
              <a:ext uri="{FF2B5EF4-FFF2-40B4-BE49-F238E27FC236}">
                <a16:creationId xmlns:a16="http://schemas.microsoft.com/office/drawing/2014/main" id="{E8CC3AEF-AFD0-CD76-F6D1-7C9B5498C8DB}"/>
              </a:ext>
            </a:extLst>
          </p:cNvPr>
          <p:cNvPicPr>
            <a:picLocks noChangeAspect="1"/>
          </p:cNvPicPr>
          <p:nvPr/>
        </p:nvPicPr>
        <p:blipFill>
          <a:blip r:embed="rId3"/>
          <a:stretch>
            <a:fillRect/>
          </a:stretch>
        </p:blipFill>
        <p:spPr>
          <a:xfrm>
            <a:off x="5071382" y="1131207"/>
            <a:ext cx="3736521" cy="2672443"/>
          </a:xfrm>
          <a:prstGeom prst="rect">
            <a:avLst/>
          </a:prstGeom>
        </p:spPr>
      </p:pic>
    </p:spTree>
    <p:extLst>
      <p:ext uri="{BB962C8B-B14F-4D97-AF65-F5344CB8AC3E}">
        <p14:creationId xmlns:p14="http://schemas.microsoft.com/office/powerpoint/2010/main" val="1936942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A328A-70B3-C364-B4BB-C3E9F877D81B}"/>
              </a:ext>
            </a:extLst>
          </p:cNvPr>
          <p:cNvSpPr txBox="1"/>
          <p:nvPr/>
        </p:nvSpPr>
        <p:spPr>
          <a:xfrm>
            <a:off x="150412" y="195458"/>
            <a:ext cx="884677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dirty="0">
                <a:latin typeface="Raleway"/>
              </a:rPr>
              <a:t>Model-04 </a:t>
            </a:r>
            <a:r>
              <a:rPr lang="en-US" sz="3200" b="1" dirty="0">
                <a:latin typeface="Raleway"/>
              </a:rPr>
              <a:t> - </a:t>
            </a:r>
          </a:p>
          <a:p>
            <a:r>
              <a:rPr lang="en-US" sz="1600" b="1" dirty="0">
                <a:ea typeface="+mn-lt"/>
                <a:cs typeface="+mn-lt"/>
              </a:rPr>
              <a:t>With Random Forest Classification Report -</a:t>
            </a:r>
          </a:p>
        </p:txBody>
      </p:sp>
      <p:pic>
        <p:nvPicPr>
          <p:cNvPr id="2" name="Picture 1">
            <a:extLst>
              <a:ext uri="{FF2B5EF4-FFF2-40B4-BE49-F238E27FC236}">
                <a16:creationId xmlns:a16="http://schemas.microsoft.com/office/drawing/2014/main" id="{43889182-333B-52B9-FD24-0DEF223997A3}"/>
              </a:ext>
            </a:extLst>
          </p:cNvPr>
          <p:cNvPicPr>
            <a:picLocks noChangeAspect="1"/>
          </p:cNvPicPr>
          <p:nvPr/>
        </p:nvPicPr>
        <p:blipFill>
          <a:blip r:embed="rId2"/>
          <a:stretch>
            <a:fillRect/>
          </a:stretch>
        </p:blipFill>
        <p:spPr>
          <a:xfrm>
            <a:off x="153989" y="1134836"/>
            <a:ext cx="4599667" cy="3309257"/>
          </a:xfrm>
          <a:prstGeom prst="rect">
            <a:avLst/>
          </a:prstGeom>
        </p:spPr>
      </p:pic>
      <p:pic>
        <p:nvPicPr>
          <p:cNvPr id="7" name="Picture 6">
            <a:extLst>
              <a:ext uri="{FF2B5EF4-FFF2-40B4-BE49-F238E27FC236}">
                <a16:creationId xmlns:a16="http://schemas.microsoft.com/office/drawing/2014/main" id="{19465C78-CAD9-EF3D-B3F1-B2E773120990}"/>
              </a:ext>
            </a:extLst>
          </p:cNvPr>
          <p:cNvPicPr>
            <a:picLocks noChangeAspect="1"/>
          </p:cNvPicPr>
          <p:nvPr/>
        </p:nvPicPr>
        <p:blipFill>
          <a:blip r:embed="rId3"/>
          <a:stretch>
            <a:fillRect/>
          </a:stretch>
        </p:blipFill>
        <p:spPr>
          <a:xfrm>
            <a:off x="4939165" y="1135516"/>
            <a:ext cx="4037240" cy="3307896"/>
          </a:xfrm>
          <a:prstGeom prst="rect">
            <a:avLst/>
          </a:prstGeom>
        </p:spPr>
      </p:pic>
    </p:spTree>
    <p:extLst>
      <p:ext uri="{BB962C8B-B14F-4D97-AF65-F5344CB8AC3E}">
        <p14:creationId xmlns:p14="http://schemas.microsoft.com/office/powerpoint/2010/main" val="21489821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EB0F62-971F-783D-D035-047F309F8EA0}"/>
              </a:ext>
            </a:extLst>
          </p:cNvPr>
          <p:cNvPicPr>
            <a:picLocks noChangeAspect="1"/>
          </p:cNvPicPr>
          <p:nvPr/>
        </p:nvPicPr>
        <p:blipFill>
          <a:blip r:embed="rId2"/>
          <a:stretch>
            <a:fillRect/>
          </a:stretch>
        </p:blipFill>
        <p:spPr>
          <a:xfrm>
            <a:off x="392340" y="246245"/>
            <a:ext cx="5019221" cy="2395763"/>
          </a:xfrm>
          <a:prstGeom prst="rect">
            <a:avLst/>
          </a:prstGeom>
        </p:spPr>
      </p:pic>
      <p:pic>
        <p:nvPicPr>
          <p:cNvPr id="8" name="Picture 7">
            <a:extLst>
              <a:ext uri="{FF2B5EF4-FFF2-40B4-BE49-F238E27FC236}">
                <a16:creationId xmlns:a16="http://schemas.microsoft.com/office/drawing/2014/main" id="{331C63CD-88F1-9DE1-CF76-E44A776E5683}"/>
              </a:ext>
            </a:extLst>
          </p:cNvPr>
          <p:cNvPicPr>
            <a:picLocks noChangeAspect="1"/>
          </p:cNvPicPr>
          <p:nvPr/>
        </p:nvPicPr>
        <p:blipFill>
          <a:blip r:embed="rId3"/>
          <a:stretch>
            <a:fillRect/>
          </a:stretch>
        </p:blipFill>
        <p:spPr>
          <a:xfrm>
            <a:off x="5411561" y="1774826"/>
            <a:ext cx="3518807" cy="2764064"/>
          </a:xfrm>
          <a:prstGeom prst="rect">
            <a:avLst/>
          </a:prstGeom>
        </p:spPr>
      </p:pic>
    </p:spTree>
    <p:extLst>
      <p:ext uri="{BB962C8B-B14F-4D97-AF65-F5344CB8AC3E}">
        <p14:creationId xmlns:p14="http://schemas.microsoft.com/office/powerpoint/2010/main" val="1968488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3173A6-EEED-2188-7820-D9DC069015B3}"/>
              </a:ext>
            </a:extLst>
          </p:cNvPr>
          <p:cNvSpPr txBox="1"/>
          <p:nvPr/>
        </p:nvSpPr>
        <p:spPr>
          <a:xfrm>
            <a:off x="150412" y="141030"/>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ea typeface="+mn-lt"/>
                <a:cs typeface="+mn-lt"/>
              </a:rPr>
              <a:t>Interpretation For Model 03 &amp; 04</a:t>
            </a:r>
            <a:r>
              <a:rPr lang="en-US" sz="3200" b="1">
                <a:ea typeface="+mn-lt"/>
                <a:cs typeface="+mn-lt"/>
              </a:rPr>
              <a:t> -</a:t>
            </a:r>
          </a:p>
        </p:txBody>
      </p:sp>
      <p:sp>
        <p:nvSpPr>
          <p:cNvPr id="5" name="Rectangle: Rounded Corners 4">
            <a:extLst>
              <a:ext uri="{FF2B5EF4-FFF2-40B4-BE49-F238E27FC236}">
                <a16:creationId xmlns:a16="http://schemas.microsoft.com/office/drawing/2014/main" id="{4A190C7C-4D87-B9B3-E635-ED5C9B2A5125}"/>
              </a:ext>
            </a:extLst>
          </p:cNvPr>
          <p:cNvSpPr/>
          <p:nvPr/>
        </p:nvSpPr>
        <p:spPr>
          <a:xfrm>
            <a:off x="292662" y="725709"/>
            <a:ext cx="8552673" cy="18446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600" b="1">
                <a:solidFill>
                  <a:srgbClr val="000000"/>
                </a:solidFill>
              </a:rPr>
              <a:t>Balanced Performance</a:t>
            </a:r>
            <a:r>
              <a:rPr lang="en-US" sz="1600">
                <a:solidFill>
                  <a:srgbClr val="000000"/>
                </a:solidFill>
              </a:rPr>
              <a:t>: The model demonstrates balanced performance across both classes, with precision, recall, and F1-scores all at 0.65 for both Class 0 and Class 1.</a:t>
            </a:r>
            <a:endParaRPr lang="en-US"/>
          </a:p>
          <a:p>
            <a:pPr marL="285750" indent="-285750">
              <a:buFont typeface="Arial"/>
              <a:buChar char="•"/>
            </a:pPr>
            <a:r>
              <a:rPr lang="en-US" sz="1600" b="1">
                <a:solidFill>
                  <a:srgbClr val="000000"/>
                </a:solidFill>
              </a:rPr>
              <a:t>Moderate Accuracy</a:t>
            </a:r>
            <a:r>
              <a:rPr lang="en-US" sz="1600">
                <a:solidFill>
                  <a:srgbClr val="000000"/>
                </a:solidFill>
              </a:rPr>
              <a:t>: The overall accuracy is also 0.65, indicating that the</a:t>
            </a:r>
            <a:endParaRPr lang="en-US">
              <a:solidFill>
                <a:srgbClr val="FFFFFF"/>
              </a:solidFill>
            </a:endParaRPr>
          </a:p>
          <a:p>
            <a:r>
              <a:rPr lang="en-US" sz="1600">
                <a:solidFill>
                  <a:srgbClr val="000000"/>
                </a:solidFill>
              </a:rPr>
              <a:t>      model is correctly predicting around 65% of the instances.</a:t>
            </a:r>
            <a:endParaRPr lang="en-US"/>
          </a:p>
        </p:txBody>
      </p:sp>
      <p:sp>
        <p:nvSpPr>
          <p:cNvPr id="2" name="TextBox 1">
            <a:extLst>
              <a:ext uri="{FF2B5EF4-FFF2-40B4-BE49-F238E27FC236}">
                <a16:creationId xmlns:a16="http://schemas.microsoft.com/office/drawing/2014/main" id="{B69E25F6-F569-10E3-9D67-4CF09D9BDA7E}"/>
              </a:ext>
            </a:extLst>
          </p:cNvPr>
          <p:cNvSpPr txBox="1"/>
          <p:nvPr/>
        </p:nvSpPr>
        <p:spPr>
          <a:xfrm>
            <a:off x="150411" y="2690101"/>
            <a:ext cx="884677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a:ea typeface="+mn-lt"/>
                <a:cs typeface="+mn-lt"/>
              </a:rPr>
              <a:t>Recommendation</a:t>
            </a:r>
            <a:r>
              <a:rPr lang="en-US" sz="3200" b="1">
                <a:ea typeface="+mn-lt"/>
                <a:cs typeface="+mn-lt"/>
              </a:rPr>
              <a:t> -</a:t>
            </a:r>
          </a:p>
        </p:txBody>
      </p:sp>
      <p:sp>
        <p:nvSpPr>
          <p:cNvPr id="3" name="Rectangle: Rounded Corners 2">
            <a:extLst>
              <a:ext uri="{FF2B5EF4-FFF2-40B4-BE49-F238E27FC236}">
                <a16:creationId xmlns:a16="http://schemas.microsoft.com/office/drawing/2014/main" id="{530483A5-E2F6-73F1-4D88-2FF890D6191D}"/>
              </a:ext>
            </a:extLst>
          </p:cNvPr>
          <p:cNvSpPr/>
          <p:nvPr/>
        </p:nvSpPr>
        <p:spPr>
          <a:xfrm>
            <a:off x="292661" y="3383637"/>
            <a:ext cx="8552673" cy="9374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600" b="1">
                <a:solidFill>
                  <a:srgbClr val="000000"/>
                </a:solidFill>
              </a:rPr>
              <a:t>Threshold Optimization</a:t>
            </a:r>
            <a:r>
              <a:rPr lang="en-US" sz="1600">
                <a:solidFill>
                  <a:srgbClr val="000000"/>
                </a:solidFill>
              </a:rPr>
              <a:t>: Experiment with adjusting the classification threshold to improve precision or recall based on specific business needs.</a:t>
            </a:r>
            <a:endParaRPr lang="en-US"/>
          </a:p>
        </p:txBody>
      </p:sp>
    </p:spTree>
    <p:extLst>
      <p:ext uri="{BB962C8B-B14F-4D97-AF65-F5344CB8AC3E}">
        <p14:creationId xmlns:p14="http://schemas.microsoft.com/office/powerpoint/2010/main" val="17999807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21E53-3939-40CE-A2E0-CDFDAF8E94C5}"/>
              </a:ext>
            </a:extLst>
          </p:cNvPr>
          <p:cNvPicPr>
            <a:picLocks noChangeAspect="1"/>
          </p:cNvPicPr>
          <p:nvPr/>
        </p:nvPicPr>
        <p:blipFill>
          <a:blip r:embed="rId2"/>
          <a:srcRect r="-160" b="11898"/>
          <a:stretch/>
        </p:blipFill>
        <p:spPr>
          <a:xfrm>
            <a:off x="1620620" y="1107509"/>
            <a:ext cx="5902770" cy="2928419"/>
          </a:xfrm>
          <a:prstGeom prst="rect">
            <a:avLst/>
          </a:prstGeom>
        </p:spPr>
      </p:pic>
    </p:spTree>
    <p:extLst>
      <p:ext uri="{BB962C8B-B14F-4D97-AF65-F5344CB8AC3E}">
        <p14:creationId xmlns:p14="http://schemas.microsoft.com/office/powerpoint/2010/main" val="127416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718342" y="-809"/>
            <a:ext cx="6942918" cy="942000"/>
          </a:xfrm>
        </p:spPr>
        <p:txBody>
          <a:bodyPr>
            <a:normAutofit/>
          </a:bodyPr>
          <a:lstStyle/>
          <a:p>
            <a:r>
              <a:rPr lang="en-US" sz="3200" u="sng">
                <a:solidFill>
                  <a:schemeClr val="tx1"/>
                </a:solidFill>
                <a:latin typeface="Raleway"/>
              </a:rPr>
              <a:t>Distribution of Loan Types</a:t>
            </a:r>
          </a:p>
        </p:txBody>
      </p:sp>
      <p:sp>
        <p:nvSpPr>
          <p:cNvPr id="3" name="TextBox 2">
            <a:extLst>
              <a:ext uri="{FF2B5EF4-FFF2-40B4-BE49-F238E27FC236}">
                <a16:creationId xmlns:a16="http://schemas.microsoft.com/office/drawing/2014/main" id="{E33D348E-4F05-EB4E-A6D8-D319B7089642}"/>
              </a:ext>
            </a:extLst>
          </p:cNvPr>
          <p:cNvSpPr txBox="1"/>
          <p:nvPr/>
        </p:nvSpPr>
        <p:spPr>
          <a:xfrm>
            <a:off x="5632663" y="941924"/>
            <a:ext cx="3387270" cy="361170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Loan Type Distribution</a:t>
            </a:r>
            <a:r>
              <a:rPr lang="en-US" sz="1600">
                <a:latin typeface="Raleway"/>
                <a:ea typeface="+mn-lt"/>
                <a:cs typeface="+mn-lt"/>
              </a:rPr>
              <a:t>:</a:t>
            </a:r>
          </a:p>
          <a:p>
            <a:r>
              <a:rPr lang="en-US" sz="1600" b="1">
                <a:latin typeface="Raleway"/>
                <a:ea typeface="+mn-lt"/>
                <a:cs typeface="+mn-lt"/>
              </a:rPr>
              <a:t>  Cash Loans</a:t>
            </a:r>
            <a:r>
              <a:rPr lang="en-US" sz="1600">
                <a:latin typeface="Raleway"/>
                <a:ea typeface="+mn-lt"/>
                <a:cs typeface="+mn-lt"/>
              </a:rPr>
              <a:t>: 278,232 (90.4%)</a:t>
            </a:r>
            <a:endParaRPr lang="en-US">
              <a:latin typeface="Raleway"/>
            </a:endParaRPr>
          </a:p>
          <a:p>
            <a:r>
              <a:rPr lang="en-US" sz="1600" b="1">
                <a:latin typeface="Raleway"/>
                <a:ea typeface="+mn-lt"/>
                <a:cs typeface="+mn-lt"/>
              </a:rPr>
              <a:t>  Revolving Loans</a:t>
            </a:r>
            <a:r>
              <a:rPr lang="en-US" sz="1600">
                <a:latin typeface="Raleway"/>
                <a:ea typeface="+mn-lt"/>
                <a:cs typeface="+mn-lt"/>
              </a:rPr>
              <a:t>: 29,279 (9.6%)</a:t>
            </a:r>
            <a:endParaRPr lang="en-US">
              <a:latin typeface="Raleway"/>
            </a:endParaRPr>
          </a:p>
          <a:p>
            <a:pPr>
              <a:buFont typeface="Arial"/>
              <a:buChar char="•"/>
            </a:pPr>
            <a:r>
              <a:rPr lang="en-US" sz="1600" b="1">
                <a:latin typeface="Raleway"/>
                <a:ea typeface="+mn-lt"/>
                <a:cs typeface="+mn-lt"/>
              </a:rPr>
              <a:t>Predominance of Cash Loans</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Insight</a:t>
            </a:r>
            <a:r>
              <a:rPr lang="en-US" sz="1600">
                <a:latin typeface="Raleway"/>
                <a:ea typeface="+mn-lt"/>
                <a:cs typeface="+mn-lt"/>
              </a:rPr>
              <a:t>: The overwhelming</a:t>
            </a:r>
            <a:endParaRPr lang="en-US">
              <a:latin typeface="Raleway"/>
              <a:ea typeface="+mn-lt"/>
              <a:cs typeface="+mn-lt"/>
            </a:endParaRPr>
          </a:p>
          <a:p>
            <a:r>
              <a:rPr lang="en-US" sz="1600">
                <a:latin typeface="Raleway"/>
                <a:ea typeface="+mn-lt"/>
                <a:cs typeface="+mn-lt"/>
              </a:rPr>
              <a:t>  majority of loan applications</a:t>
            </a:r>
            <a:endParaRPr lang="en-US">
              <a:latin typeface="Raleway"/>
              <a:ea typeface="+mn-lt"/>
              <a:cs typeface="+mn-lt"/>
            </a:endParaRPr>
          </a:p>
          <a:p>
            <a:r>
              <a:rPr lang="en-US" sz="1600">
                <a:latin typeface="Raleway"/>
                <a:ea typeface="+mn-lt"/>
                <a:cs typeface="+mn-lt"/>
              </a:rPr>
              <a:t>  are for cash loans, indicating</a:t>
            </a:r>
            <a:endParaRPr lang="en-US">
              <a:latin typeface="Raleway"/>
              <a:ea typeface="+mn-lt"/>
              <a:cs typeface="+mn-lt"/>
            </a:endParaRPr>
          </a:p>
          <a:p>
            <a:r>
              <a:rPr lang="en-US" sz="1600">
                <a:latin typeface="Raleway"/>
                <a:ea typeface="+mn-lt"/>
                <a:cs typeface="+mn-lt"/>
              </a:rPr>
              <a:t>  strong preference or need for</a:t>
            </a:r>
            <a:endParaRPr lang="en-US">
              <a:latin typeface="Raleway"/>
              <a:ea typeface="+mn-lt"/>
              <a:cs typeface="+mn-lt"/>
            </a:endParaRPr>
          </a:p>
          <a:p>
            <a:r>
              <a:rPr lang="en-US" sz="1600">
                <a:latin typeface="Raleway"/>
                <a:ea typeface="+mn-lt"/>
                <a:cs typeface="+mn-lt"/>
              </a:rPr>
              <a:t>  this type of financing among</a:t>
            </a:r>
            <a:endParaRPr lang="en-US">
              <a:latin typeface="Raleway"/>
              <a:ea typeface="+mn-lt"/>
              <a:cs typeface="+mn-lt"/>
            </a:endParaRPr>
          </a:p>
          <a:p>
            <a:r>
              <a:rPr lang="en-US" sz="1600">
                <a:latin typeface="Raleway"/>
                <a:ea typeface="+mn-lt"/>
                <a:cs typeface="+mn-lt"/>
              </a:rPr>
              <a:t>  borrowers.</a:t>
            </a:r>
            <a:endParaRPr lang="en-US">
              <a:latin typeface="Raleway"/>
              <a:ea typeface="+mn-lt"/>
              <a:cs typeface="+mn-lt"/>
            </a:endParaRPr>
          </a:p>
        </p:txBody>
      </p:sp>
      <p:pic>
        <p:nvPicPr>
          <p:cNvPr id="5" name="Picture 4">
            <a:extLst>
              <a:ext uri="{FF2B5EF4-FFF2-40B4-BE49-F238E27FC236}">
                <a16:creationId xmlns:a16="http://schemas.microsoft.com/office/drawing/2014/main" id="{8F297457-D17E-5BE8-8446-4B1349AB5C37}"/>
              </a:ext>
            </a:extLst>
          </p:cNvPr>
          <p:cNvPicPr>
            <a:picLocks noChangeAspect="1"/>
          </p:cNvPicPr>
          <p:nvPr/>
        </p:nvPicPr>
        <p:blipFill>
          <a:blip r:embed="rId3"/>
          <a:stretch>
            <a:fillRect/>
          </a:stretch>
        </p:blipFill>
        <p:spPr>
          <a:xfrm>
            <a:off x="180062" y="938197"/>
            <a:ext cx="5317224" cy="3404420"/>
          </a:xfrm>
          <a:prstGeom prst="rect">
            <a:avLst/>
          </a:prstGeom>
        </p:spPr>
      </p:pic>
    </p:spTree>
    <p:extLst>
      <p:ext uri="{BB962C8B-B14F-4D97-AF65-F5344CB8AC3E}">
        <p14:creationId xmlns:p14="http://schemas.microsoft.com/office/powerpoint/2010/main" val="1843571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2252780" y="-809"/>
            <a:ext cx="9455952" cy="942000"/>
          </a:xfrm>
        </p:spPr>
        <p:txBody>
          <a:bodyPr>
            <a:normAutofit/>
          </a:bodyPr>
          <a:lstStyle/>
          <a:p>
            <a:r>
              <a:rPr lang="en-US" u="sng">
                <a:solidFill>
                  <a:schemeClr val="tx1"/>
                </a:solidFill>
                <a:latin typeface="Raleway"/>
              </a:rPr>
              <a:t>Employment Status</a:t>
            </a:r>
          </a:p>
        </p:txBody>
      </p:sp>
      <p:sp>
        <p:nvSpPr>
          <p:cNvPr id="3" name="TextBox 2">
            <a:extLst>
              <a:ext uri="{FF2B5EF4-FFF2-40B4-BE49-F238E27FC236}">
                <a16:creationId xmlns:a16="http://schemas.microsoft.com/office/drawing/2014/main" id="{E33D348E-4F05-EB4E-A6D8-D319B7089642}"/>
              </a:ext>
            </a:extLst>
          </p:cNvPr>
          <p:cNvSpPr txBox="1"/>
          <p:nvPr/>
        </p:nvSpPr>
        <p:spPr>
          <a:xfrm>
            <a:off x="5714305" y="1286639"/>
            <a:ext cx="3260271" cy="309872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Employment Status   Distribution</a:t>
            </a:r>
            <a:r>
              <a:rPr lang="en-US" sz="1600">
                <a:latin typeface="Raleway"/>
                <a:ea typeface="+mn-lt"/>
                <a:cs typeface="+mn-lt"/>
              </a:rPr>
              <a:t>:</a:t>
            </a:r>
          </a:p>
          <a:p>
            <a:r>
              <a:rPr lang="en-US" sz="1600" b="1">
                <a:latin typeface="Raleway"/>
                <a:ea typeface="+mn-lt"/>
                <a:cs typeface="+mn-lt"/>
              </a:rPr>
              <a:t> Employed</a:t>
            </a:r>
            <a:r>
              <a:rPr lang="en-US" sz="1600">
                <a:latin typeface="Raleway"/>
                <a:ea typeface="+mn-lt"/>
                <a:cs typeface="+mn-lt"/>
              </a:rPr>
              <a:t>: 252,135 (81.1%)</a:t>
            </a:r>
          </a:p>
          <a:p>
            <a:r>
              <a:rPr lang="en-US" sz="1600" b="1">
                <a:latin typeface="Raleway"/>
                <a:ea typeface="+mn-lt"/>
                <a:cs typeface="+mn-lt"/>
              </a:rPr>
              <a:t> Unemployed</a:t>
            </a:r>
            <a:r>
              <a:rPr lang="en-US" sz="1600">
                <a:latin typeface="Raleway"/>
                <a:ea typeface="+mn-lt"/>
                <a:cs typeface="+mn-lt"/>
              </a:rPr>
              <a:t>: 55,376 (18.9%)</a:t>
            </a:r>
          </a:p>
          <a:p>
            <a:pPr>
              <a:buFont typeface="Arial"/>
              <a:buChar char="•"/>
            </a:pPr>
            <a:r>
              <a:rPr lang="en-US" sz="1600" b="1">
                <a:latin typeface="Raleway"/>
                <a:ea typeface="+mn-lt"/>
                <a:cs typeface="+mn-lt"/>
              </a:rPr>
              <a:t>High Employment Rate</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A significant majority</a:t>
            </a:r>
            <a:endParaRPr lang="en-US">
              <a:latin typeface="Raleway"/>
              <a:ea typeface="+mn-lt"/>
              <a:cs typeface="+mn-lt"/>
            </a:endParaRPr>
          </a:p>
          <a:p>
            <a:r>
              <a:rPr lang="en-US" sz="1600">
                <a:latin typeface="Raleway"/>
                <a:ea typeface="+mn-lt"/>
                <a:cs typeface="+mn-lt"/>
              </a:rPr>
              <a:t>  of loan applicants</a:t>
            </a:r>
            <a:endParaRPr lang="en-US">
              <a:latin typeface="Raleway"/>
              <a:ea typeface="+mn-lt"/>
              <a:cs typeface="+mn-lt"/>
            </a:endParaRPr>
          </a:p>
          <a:p>
            <a:r>
              <a:rPr lang="en-US" sz="1600">
                <a:latin typeface="Raleway"/>
                <a:ea typeface="+mn-lt"/>
                <a:cs typeface="+mn-lt"/>
              </a:rPr>
              <a:t>  are employed,</a:t>
            </a:r>
            <a:endParaRPr lang="en-US">
              <a:latin typeface="Raleway"/>
              <a:ea typeface="+mn-lt"/>
              <a:cs typeface="+mn-lt"/>
            </a:endParaRPr>
          </a:p>
          <a:p>
            <a:r>
              <a:rPr lang="en-US" sz="1600">
                <a:latin typeface="Raleway"/>
                <a:ea typeface="+mn-lt"/>
                <a:cs typeface="+mn-lt"/>
              </a:rPr>
              <a:t> indicating a potentially more</a:t>
            </a:r>
            <a:endParaRPr lang="en-US">
              <a:latin typeface="Raleway"/>
              <a:ea typeface="+mn-lt"/>
              <a:cs typeface="+mn-lt"/>
            </a:endParaRPr>
          </a:p>
          <a:p>
            <a:r>
              <a:rPr lang="en-US" sz="1600">
                <a:latin typeface="Raleway"/>
                <a:ea typeface="+mn-lt"/>
                <a:cs typeface="+mn-lt"/>
              </a:rPr>
              <a:t> stable financial situation and</a:t>
            </a:r>
            <a:endParaRPr lang="en-US">
              <a:latin typeface="Raleway"/>
              <a:ea typeface="+mn-lt"/>
              <a:cs typeface="+mn-lt"/>
            </a:endParaRPr>
          </a:p>
          <a:p>
            <a:r>
              <a:rPr lang="en-US" sz="1600">
                <a:latin typeface="Raleway"/>
                <a:ea typeface="+mn-lt"/>
                <a:cs typeface="+mn-lt"/>
              </a:rPr>
              <a:t> capacity to repay loans.</a:t>
            </a:r>
            <a:endParaRPr lang="en-US">
              <a:latin typeface="Raleway"/>
            </a:endParaRPr>
          </a:p>
        </p:txBody>
      </p:sp>
      <p:pic>
        <p:nvPicPr>
          <p:cNvPr id="4" name="Picture 3">
            <a:extLst>
              <a:ext uri="{FF2B5EF4-FFF2-40B4-BE49-F238E27FC236}">
                <a16:creationId xmlns:a16="http://schemas.microsoft.com/office/drawing/2014/main" id="{36FE6C4F-2875-A6C6-F4D1-20BF9E05BAFB}"/>
              </a:ext>
            </a:extLst>
          </p:cNvPr>
          <p:cNvPicPr>
            <a:picLocks noChangeAspect="1"/>
          </p:cNvPicPr>
          <p:nvPr/>
        </p:nvPicPr>
        <p:blipFill>
          <a:blip r:embed="rId2"/>
          <a:stretch>
            <a:fillRect/>
          </a:stretch>
        </p:blipFill>
        <p:spPr>
          <a:xfrm>
            <a:off x="-2484" y="1110633"/>
            <a:ext cx="5599556" cy="3441169"/>
          </a:xfrm>
          <a:prstGeom prst="rect">
            <a:avLst/>
          </a:prstGeom>
        </p:spPr>
      </p:pic>
    </p:spTree>
    <p:extLst>
      <p:ext uri="{BB962C8B-B14F-4D97-AF65-F5344CB8AC3E}">
        <p14:creationId xmlns:p14="http://schemas.microsoft.com/office/powerpoint/2010/main" val="37062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428678" y="-200380"/>
            <a:ext cx="8735706" cy="942000"/>
          </a:xfrm>
        </p:spPr>
        <p:txBody>
          <a:bodyPr>
            <a:normAutofit/>
          </a:bodyPr>
          <a:lstStyle/>
          <a:p>
            <a:r>
              <a:rPr lang="en-US" sz="3200" u="sng">
                <a:solidFill>
                  <a:schemeClr val="tx1"/>
                </a:solidFill>
                <a:latin typeface="Raleway"/>
              </a:rPr>
              <a:t>Distribution of Document Submissions</a:t>
            </a:r>
          </a:p>
        </p:txBody>
      </p:sp>
      <p:sp>
        <p:nvSpPr>
          <p:cNvPr id="3" name="TextBox 2">
            <a:extLst>
              <a:ext uri="{FF2B5EF4-FFF2-40B4-BE49-F238E27FC236}">
                <a16:creationId xmlns:a16="http://schemas.microsoft.com/office/drawing/2014/main" id="{E33D348E-4F05-EB4E-A6D8-D319B7089642}"/>
              </a:ext>
            </a:extLst>
          </p:cNvPr>
          <p:cNvSpPr txBox="1"/>
          <p:nvPr/>
        </p:nvSpPr>
        <p:spPr>
          <a:xfrm>
            <a:off x="4903470" y="474062"/>
            <a:ext cx="4152625" cy="418838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Document Submission Distribution</a:t>
            </a:r>
            <a:r>
              <a:rPr lang="en-US" sz="1600">
                <a:latin typeface="Raleway"/>
                <a:ea typeface="+mn-lt"/>
                <a:cs typeface="+mn-lt"/>
              </a:rPr>
              <a:t>:</a:t>
            </a:r>
          </a:p>
          <a:p>
            <a:pPr>
              <a:buFont typeface="Arial"/>
              <a:buChar char="•"/>
            </a:pPr>
            <a:r>
              <a:rPr lang="en-US" sz="1600" b="1">
                <a:latin typeface="Raleway"/>
                <a:ea typeface="+mn-lt"/>
                <a:cs typeface="+mn-lt"/>
              </a:rPr>
              <a:t>1 Document Provided</a:t>
            </a:r>
            <a:r>
              <a:rPr lang="en-US" sz="1600">
                <a:latin typeface="Raleway"/>
                <a:ea typeface="+mn-lt"/>
                <a:cs typeface="+mn-lt"/>
              </a:rPr>
              <a:t>: 270,056 (89.4%)</a:t>
            </a:r>
            <a:endParaRPr lang="en-US" sz="1600">
              <a:latin typeface="Raleway"/>
            </a:endParaRPr>
          </a:p>
          <a:p>
            <a:pPr>
              <a:buFont typeface="Arial"/>
              <a:buChar char="•"/>
            </a:pPr>
            <a:r>
              <a:rPr lang="en-US" sz="1600" b="1">
                <a:latin typeface="Raleway"/>
                <a:ea typeface="+mn-lt"/>
                <a:cs typeface="+mn-lt"/>
              </a:rPr>
              <a:t>No Documents Provided</a:t>
            </a:r>
            <a:r>
              <a:rPr lang="en-US" sz="1600">
                <a:latin typeface="Raleway"/>
                <a:ea typeface="+mn-lt"/>
                <a:cs typeface="+mn-lt"/>
              </a:rPr>
              <a:t>: 29,549 (9.8%)</a:t>
            </a:r>
            <a:endParaRPr lang="en-US" sz="1600">
              <a:latin typeface="Raleway"/>
            </a:endParaRPr>
          </a:p>
          <a:p>
            <a:pPr>
              <a:buFont typeface="Arial"/>
              <a:buChar char="•"/>
            </a:pPr>
            <a:r>
              <a:rPr lang="en-US" sz="1600" b="1">
                <a:latin typeface="Raleway"/>
                <a:ea typeface="+mn-lt"/>
                <a:cs typeface="+mn-lt"/>
              </a:rPr>
              <a:t>2 Documents Provided</a:t>
            </a:r>
            <a:r>
              <a:rPr lang="en-US" sz="1600">
                <a:latin typeface="Raleway"/>
                <a:ea typeface="+mn-lt"/>
                <a:cs typeface="+mn-lt"/>
              </a:rPr>
              <a:t>: 7,742 (2.6%)</a:t>
            </a:r>
          </a:p>
          <a:p>
            <a:pPr>
              <a:buFont typeface="Arial"/>
              <a:buChar char="•"/>
            </a:pPr>
            <a:r>
              <a:rPr lang="en-US" sz="1600" b="1">
                <a:latin typeface="Raleway"/>
                <a:ea typeface="+mn-lt"/>
                <a:cs typeface="+mn-lt"/>
              </a:rPr>
              <a:t>3 Documents Provided</a:t>
            </a:r>
            <a:r>
              <a:rPr lang="en-US" sz="1600">
                <a:latin typeface="Raleway"/>
                <a:ea typeface="+mn-lt"/>
                <a:cs typeface="+mn-lt"/>
              </a:rPr>
              <a:t>: 163 (0.1%)</a:t>
            </a:r>
          </a:p>
          <a:p>
            <a:pPr>
              <a:buFont typeface="Arial"/>
              <a:buChar char="•"/>
            </a:pPr>
            <a:r>
              <a:rPr lang="en-US" sz="1600" b="1">
                <a:latin typeface="Raleway"/>
                <a:ea typeface="+mn-lt"/>
                <a:cs typeface="+mn-lt"/>
              </a:rPr>
              <a:t>4 Documents Provided</a:t>
            </a:r>
            <a:r>
              <a:rPr lang="en-US" sz="1600">
                <a:latin typeface="Raleway"/>
                <a:ea typeface="+mn-lt"/>
                <a:cs typeface="+mn-lt"/>
              </a:rPr>
              <a:t>: 1 (negligible)</a:t>
            </a:r>
            <a:endParaRPr lang="en-US" sz="1600">
              <a:latin typeface="Raleway"/>
            </a:endParaRPr>
          </a:p>
          <a:p>
            <a:pPr>
              <a:buFont typeface="Arial"/>
              <a:buChar char="•"/>
            </a:pPr>
            <a:r>
              <a:rPr lang="en-US" sz="1600" b="1">
                <a:latin typeface="Raleway"/>
                <a:ea typeface="+mn-lt"/>
                <a:cs typeface="+mn-lt"/>
              </a:rPr>
              <a:t>Majority Submit Minimal Documentation</a:t>
            </a:r>
            <a:r>
              <a:rPr lang="en-US" sz="1600">
                <a:latin typeface="Raleway"/>
                <a:ea typeface="+mn-lt"/>
                <a:cs typeface="+mn-lt"/>
              </a:rPr>
              <a:t>:</a:t>
            </a:r>
          </a:p>
          <a:p>
            <a:pPr>
              <a:buFont typeface="Arial"/>
              <a:buChar char="•"/>
            </a:pPr>
            <a:r>
              <a:rPr lang="en-US" sz="1600" b="1">
                <a:latin typeface="Raleway"/>
                <a:ea typeface="+mn-lt"/>
                <a:cs typeface="+mn-lt"/>
              </a:rPr>
              <a:t>Insight</a:t>
            </a:r>
            <a:r>
              <a:rPr lang="en-US" sz="1600">
                <a:latin typeface="Raleway"/>
                <a:ea typeface="+mn-lt"/>
                <a:cs typeface="+mn-lt"/>
              </a:rPr>
              <a:t>: A large portion of applicants (71%) only provides DOCUMENT_3, which may raise concerns regarding the completeness of their application and potential risk.</a:t>
            </a:r>
            <a:endParaRPr lang="en-US">
              <a:latin typeface="Raleway"/>
            </a:endParaRPr>
          </a:p>
        </p:txBody>
      </p:sp>
      <p:pic>
        <p:nvPicPr>
          <p:cNvPr id="5" name="Picture 4">
            <a:extLst>
              <a:ext uri="{FF2B5EF4-FFF2-40B4-BE49-F238E27FC236}">
                <a16:creationId xmlns:a16="http://schemas.microsoft.com/office/drawing/2014/main" id="{82FCD46D-76A2-1D44-533F-C3E2E82CCFD9}"/>
              </a:ext>
            </a:extLst>
          </p:cNvPr>
          <p:cNvPicPr>
            <a:picLocks noChangeAspect="1"/>
          </p:cNvPicPr>
          <p:nvPr/>
        </p:nvPicPr>
        <p:blipFill>
          <a:blip r:embed="rId2"/>
          <a:stretch>
            <a:fillRect/>
          </a:stretch>
        </p:blipFill>
        <p:spPr>
          <a:xfrm>
            <a:off x="1" y="745586"/>
            <a:ext cx="4802458" cy="3417216"/>
          </a:xfrm>
          <a:prstGeom prst="rect">
            <a:avLst/>
          </a:prstGeom>
        </p:spPr>
      </p:pic>
    </p:spTree>
    <p:extLst>
      <p:ext uri="{BB962C8B-B14F-4D97-AF65-F5344CB8AC3E}">
        <p14:creationId xmlns:p14="http://schemas.microsoft.com/office/powerpoint/2010/main" val="3476362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428678" y="-809"/>
            <a:ext cx="6966405" cy="942000"/>
          </a:xfrm>
        </p:spPr>
        <p:txBody>
          <a:bodyPr>
            <a:normAutofit/>
          </a:bodyPr>
          <a:lstStyle/>
          <a:p>
            <a:r>
              <a:rPr lang="en-US" sz="3200" u="sng">
                <a:solidFill>
                  <a:schemeClr val="tx1"/>
                </a:solidFill>
                <a:latin typeface="Raleway"/>
              </a:rPr>
              <a:t>Distribution of Income Types</a:t>
            </a:r>
          </a:p>
        </p:txBody>
      </p:sp>
      <p:sp>
        <p:nvSpPr>
          <p:cNvPr id="3" name="TextBox 2">
            <a:extLst>
              <a:ext uri="{FF2B5EF4-FFF2-40B4-BE49-F238E27FC236}">
                <a16:creationId xmlns:a16="http://schemas.microsoft.com/office/drawing/2014/main" id="{E33D348E-4F05-EB4E-A6D8-D319B7089642}"/>
              </a:ext>
            </a:extLst>
          </p:cNvPr>
          <p:cNvSpPr txBox="1"/>
          <p:nvPr/>
        </p:nvSpPr>
        <p:spPr>
          <a:xfrm>
            <a:off x="5666712" y="746205"/>
            <a:ext cx="3480097" cy="3847505"/>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Income Type Distribution</a:t>
            </a:r>
            <a:r>
              <a:rPr lang="en-US" sz="1600">
                <a:latin typeface="Raleway"/>
                <a:ea typeface="+mn-lt"/>
                <a:cs typeface="+mn-lt"/>
              </a:rPr>
              <a:t>:</a:t>
            </a:r>
          </a:p>
          <a:p>
            <a:r>
              <a:rPr lang="en-US" sz="1600" b="1">
                <a:latin typeface="Raleway"/>
                <a:ea typeface="+mn-lt"/>
                <a:cs typeface="+mn-lt"/>
              </a:rPr>
              <a:t>  Working</a:t>
            </a:r>
            <a:r>
              <a:rPr lang="en-US" sz="1600">
                <a:latin typeface="Raleway"/>
                <a:ea typeface="+mn-lt"/>
                <a:cs typeface="+mn-lt"/>
              </a:rPr>
              <a:t>: 158,774 (51.3%)</a:t>
            </a:r>
            <a:endParaRPr lang="en-US">
              <a:latin typeface="Raleway"/>
              <a:ea typeface="+mn-lt"/>
              <a:cs typeface="+mn-lt"/>
            </a:endParaRPr>
          </a:p>
          <a:p>
            <a:r>
              <a:rPr lang="en-US" sz="1600" b="1">
                <a:latin typeface="Raleway"/>
                <a:ea typeface="+mn-lt"/>
                <a:cs typeface="+mn-lt"/>
              </a:rPr>
              <a:t>  Commercial Associate</a:t>
            </a:r>
            <a:r>
              <a:rPr lang="en-US" sz="1600">
                <a:latin typeface="Raleway"/>
                <a:ea typeface="+mn-lt"/>
                <a:cs typeface="+mn-lt"/>
              </a:rPr>
              <a:t>: 71,617</a:t>
            </a:r>
            <a:endParaRPr lang="en-US">
              <a:latin typeface="Raleway"/>
              <a:ea typeface="+mn-lt"/>
              <a:cs typeface="+mn-lt"/>
            </a:endParaRPr>
          </a:p>
          <a:p>
            <a:r>
              <a:rPr lang="en-US" sz="1600">
                <a:latin typeface="Raleway"/>
                <a:ea typeface="+mn-lt"/>
                <a:cs typeface="+mn-lt"/>
              </a:rPr>
              <a:t>  (23.3%)</a:t>
            </a:r>
            <a:endParaRPr lang="en-US">
              <a:latin typeface="Raleway"/>
              <a:ea typeface="+mn-lt"/>
              <a:cs typeface="+mn-lt"/>
            </a:endParaRPr>
          </a:p>
          <a:p>
            <a:r>
              <a:rPr lang="en-US" sz="1600" b="1">
                <a:latin typeface="Raleway"/>
                <a:ea typeface="+mn-lt"/>
                <a:cs typeface="+mn-lt"/>
              </a:rPr>
              <a:t>  Pensioner</a:t>
            </a:r>
            <a:r>
              <a:rPr lang="en-US" sz="1600">
                <a:latin typeface="Raleway"/>
                <a:ea typeface="+mn-lt"/>
                <a:cs typeface="+mn-lt"/>
              </a:rPr>
              <a:t>: 55,362 (18.0%)</a:t>
            </a:r>
            <a:endParaRPr lang="en-US">
              <a:latin typeface="Raleway"/>
              <a:ea typeface="+mn-lt"/>
              <a:cs typeface="+mn-lt"/>
            </a:endParaRPr>
          </a:p>
          <a:p>
            <a:r>
              <a:rPr lang="en-US" sz="1600" b="1">
                <a:latin typeface="Raleway"/>
                <a:ea typeface="+mn-lt"/>
                <a:cs typeface="+mn-lt"/>
              </a:rPr>
              <a:t>  State Servant</a:t>
            </a:r>
            <a:r>
              <a:rPr lang="en-US" sz="1600">
                <a:latin typeface="Raleway"/>
                <a:ea typeface="+mn-lt"/>
                <a:cs typeface="+mn-lt"/>
              </a:rPr>
              <a:t>: 21,703 (7.1%)</a:t>
            </a:r>
            <a:endParaRPr lang="en-US">
              <a:latin typeface="Raleway"/>
              <a:ea typeface="+mn-lt"/>
              <a:cs typeface="+mn-lt"/>
            </a:endParaRPr>
          </a:p>
          <a:p>
            <a:pPr>
              <a:buFont typeface="Arial"/>
              <a:buChar char="•"/>
            </a:pPr>
            <a:r>
              <a:rPr lang="en-US" sz="1600" b="1">
                <a:latin typeface="Raleway"/>
                <a:ea typeface="+mn-lt"/>
                <a:cs typeface="+mn-lt"/>
              </a:rPr>
              <a:t>Predominance of Employment</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Insight</a:t>
            </a:r>
            <a:r>
              <a:rPr lang="en-US" sz="1600">
                <a:latin typeface="Raleway"/>
                <a:ea typeface="+mn-lt"/>
                <a:cs typeface="+mn-lt"/>
              </a:rPr>
              <a:t>: The majority of</a:t>
            </a:r>
            <a:endParaRPr lang="en-US">
              <a:latin typeface="Raleway"/>
              <a:ea typeface="+mn-lt"/>
              <a:cs typeface="+mn-lt"/>
            </a:endParaRPr>
          </a:p>
          <a:p>
            <a:r>
              <a:rPr lang="en-US" sz="1600">
                <a:latin typeface="Raleway"/>
                <a:ea typeface="+mn-lt"/>
                <a:cs typeface="+mn-lt"/>
              </a:rPr>
              <a:t>  applicants are employed,</a:t>
            </a:r>
            <a:endParaRPr lang="en-US">
              <a:latin typeface="Raleway"/>
              <a:ea typeface="+mn-lt"/>
              <a:cs typeface="+mn-lt"/>
            </a:endParaRPr>
          </a:p>
          <a:p>
            <a:r>
              <a:rPr lang="en-US" sz="1600">
                <a:latin typeface="Raleway"/>
                <a:ea typeface="+mn-lt"/>
                <a:cs typeface="+mn-lt"/>
              </a:rPr>
              <a:t>  highlighting a stable income</a:t>
            </a:r>
            <a:endParaRPr lang="en-US">
              <a:latin typeface="Raleway"/>
              <a:ea typeface="+mn-lt"/>
              <a:cs typeface="+mn-lt"/>
            </a:endParaRPr>
          </a:p>
          <a:p>
            <a:r>
              <a:rPr lang="en-US" sz="1600">
                <a:latin typeface="Raleway"/>
                <a:ea typeface="+mn-lt"/>
                <a:cs typeface="+mn-lt"/>
              </a:rPr>
              <a:t>  base that may contribute</a:t>
            </a:r>
            <a:endParaRPr lang="en-US">
              <a:latin typeface="Raleway"/>
              <a:ea typeface="+mn-lt"/>
              <a:cs typeface="+mn-lt"/>
            </a:endParaRPr>
          </a:p>
          <a:p>
            <a:r>
              <a:rPr lang="en-US" sz="1600">
                <a:latin typeface="Raleway"/>
                <a:ea typeface="+mn-lt"/>
                <a:cs typeface="+mn-lt"/>
              </a:rPr>
              <a:t>  positively to their</a:t>
            </a:r>
            <a:endParaRPr lang="en-US">
              <a:latin typeface="Raleway"/>
              <a:ea typeface="+mn-lt"/>
              <a:cs typeface="+mn-lt"/>
            </a:endParaRPr>
          </a:p>
          <a:p>
            <a:r>
              <a:rPr lang="en-US" sz="1600">
                <a:latin typeface="Raleway"/>
                <a:ea typeface="+mn-lt"/>
                <a:cs typeface="+mn-lt"/>
              </a:rPr>
              <a:t>  creditworthiness</a:t>
            </a:r>
            <a:endParaRPr lang="en-US">
              <a:latin typeface="Raleway"/>
              <a:ea typeface="+mn-lt"/>
              <a:cs typeface="+mn-lt"/>
            </a:endParaRPr>
          </a:p>
        </p:txBody>
      </p:sp>
      <p:pic>
        <p:nvPicPr>
          <p:cNvPr id="4" name="Picture 3">
            <a:extLst>
              <a:ext uri="{FF2B5EF4-FFF2-40B4-BE49-F238E27FC236}">
                <a16:creationId xmlns:a16="http://schemas.microsoft.com/office/drawing/2014/main" id="{946ED34E-42A7-6489-85BF-C611A6083C03}"/>
              </a:ext>
            </a:extLst>
          </p:cNvPr>
          <p:cNvPicPr>
            <a:picLocks noChangeAspect="1"/>
          </p:cNvPicPr>
          <p:nvPr/>
        </p:nvPicPr>
        <p:blipFill>
          <a:blip r:embed="rId2"/>
          <a:stretch>
            <a:fillRect/>
          </a:stretch>
        </p:blipFill>
        <p:spPr>
          <a:xfrm>
            <a:off x="118649" y="910150"/>
            <a:ext cx="5393328" cy="3677981"/>
          </a:xfrm>
          <a:prstGeom prst="rect">
            <a:avLst/>
          </a:prstGeom>
        </p:spPr>
      </p:pic>
    </p:spTree>
    <p:extLst>
      <p:ext uri="{BB962C8B-B14F-4D97-AF65-F5344CB8AC3E}">
        <p14:creationId xmlns:p14="http://schemas.microsoft.com/office/powerpoint/2010/main" val="206010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673607" y="-809"/>
            <a:ext cx="6966405" cy="942000"/>
          </a:xfrm>
        </p:spPr>
        <p:txBody>
          <a:bodyPr>
            <a:normAutofit/>
          </a:bodyPr>
          <a:lstStyle/>
          <a:p>
            <a:r>
              <a:rPr lang="en-US" sz="3200" u="sng">
                <a:solidFill>
                  <a:schemeClr val="tx1"/>
                </a:solidFill>
                <a:latin typeface="Raleway"/>
              </a:rPr>
              <a:t>Distribution of Family Status</a:t>
            </a:r>
          </a:p>
        </p:txBody>
      </p:sp>
      <p:sp>
        <p:nvSpPr>
          <p:cNvPr id="3" name="TextBox 2">
            <a:extLst>
              <a:ext uri="{FF2B5EF4-FFF2-40B4-BE49-F238E27FC236}">
                <a16:creationId xmlns:a16="http://schemas.microsoft.com/office/drawing/2014/main" id="{E33D348E-4F05-EB4E-A6D8-D319B7089642}"/>
              </a:ext>
            </a:extLst>
          </p:cNvPr>
          <p:cNvSpPr txBox="1"/>
          <p:nvPr/>
        </p:nvSpPr>
        <p:spPr>
          <a:xfrm>
            <a:off x="5276639" y="546633"/>
            <a:ext cx="3752241" cy="4151769"/>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Family Status Distribution</a:t>
            </a:r>
            <a:r>
              <a:rPr lang="en-US" sz="1600">
                <a:latin typeface="Raleway"/>
                <a:ea typeface="+mn-lt"/>
                <a:cs typeface="+mn-lt"/>
              </a:rPr>
              <a:t>:</a:t>
            </a:r>
          </a:p>
          <a:p>
            <a:r>
              <a:rPr lang="en-US" sz="1600" b="1">
                <a:latin typeface="Raleway"/>
                <a:ea typeface="+mn-lt"/>
                <a:cs typeface="+mn-lt"/>
              </a:rPr>
              <a:t>  Married</a:t>
            </a:r>
            <a:r>
              <a:rPr lang="en-US" sz="1600">
                <a:latin typeface="Raleway"/>
                <a:ea typeface="+mn-lt"/>
                <a:cs typeface="+mn-lt"/>
              </a:rPr>
              <a:t>: 196,432 (64.1%)</a:t>
            </a:r>
          </a:p>
          <a:p>
            <a:r>
              <a:rPr lang="en-US" sz="1600" b="1">
                <a:latin typeface="Raleway"/>
                <a:ea typeface="+mn-lt"/>
                <a:cs typeface="+mn-lt"/>
              </a:rPr>
              <a:t>  Single / Not Married</a:t>
            </a:r>
            <a:r>
              <a:rPr lang="en-US" sz="1600">
                <a:latin typeface="Raleway"/>
                <a:ea typeface="+mn-lt"/>
                <a:cs typeface="+mn-lt"/>
              </a:rPr>
              <a:t>: 45,444</a:t>
            </a:r>
          </a:p>
          <a:p>
            <a:r>
              <a:rPr lang="en-US" sz="1600">
                <a:latin typeface="Raleway"/>
                <a:ea typeface="+mn-lt"/>
                <a:cs typeface="+mn-lt"/>
              </a:rPr>
              <a:t>  (14.8%)</a:t>
            </a:r>
            <a:endParaRPr lang="en-US" sz="1600">
              <a:latin typeface="Raleway"/>
            </a:endParaRPr>
          </a:p>
          <a:p>
            <a:r>
              <a:rPr lang="en-US" sz="1600" b="1">
                <a:latin typeface="Raleway"/>
                <a:ea typeface="+mn-lt"/>
                <a:cs typeface="+mn-lt"/>
              </a:rPr>
              <a:t>  Civil Marriage</a:t>
            </a:r>
            <a:r>
              <a:rPr lang="en-US" sz="1600">
                <a:latin typeface="Raleway"/>
                <a:ea typeface="+mn-lt"/>
                <a:cs typeface="+mn-lt"/>
              </a:rPr>
              <a:t>: 29,775 (9.7%)</a:t>
            </a:r>
          </a:p>
          <a:p>
            <a:r>
              <a:rPr lang="en-US" sz="1600" b="1">
                <a:latin typeface="Raleway"/>
                <a:ea typeface="+mn-lt"/>
                <a:cs typeface="+mn-lt"/>
              </a:rPr>
              <a:t>  Separated</a:t>
            </a:r>
            <a:r>
              <a:rPr lang="en-US" sz="1600">
                <a:latin typeface="Raleway"/>
                <a:ea typeface="+mn-lt"/>
                <a:cs typeface="+mn-lt"/>
              </a:rPr>
              <a:t>: 19,770 (6.5%)</a:t>
            </a:r>
          </a:p>
          <a:p>
            <a:r>
              <a:rPr lang="en-US" sz="1600" b="1">
                <a:latin typeface="Raleway"/>
                <a:ea typeface="+mn-lt"/>
                <a:cs typeface="+mn-lt"/>
              </a:rPr>
              <a:t>   Widow</a:t>
            </a:r>
            <a:r>
              <a:rPr lang="en-US" sz="1600">
                <a:latin typeface="Raleway"/>
                <a:ea typeface="+mn-lt"/>
                <a:cs typeface="+mn-lt"/>
              </a:rPr>
              <a:t>: 16,088 (5.2%)</a:t>
            </a:r>
          </a:p>
          <a:p>
            <a:pPr>
              <a:buFont typeface="Arial"/>
              <a:buChar char="•"/>
            </a:pPr>
            <a:r>
              <a:rPr lang="en-US" sz="1600" b="1">
                <a:latin typeface="Raleway"/>
                <a:ea typeface="+mn-lt"/>
                <a:cs typeface="+mn-lt"/>
              </a:rPr>
              <a:t>Majority are Married</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A significant portion of  </a:t>
            </a:r>
            <a:endParaRPr lang="en-US">
              <a:latin typeface="Raleway"/>
              <a:ea typeface="+mn-lt"/>
              <a:cs typeface="+mn-lt"/>
            </a:endParaRPr>
          </a:p>
          <a:p>
            <a:r>
              <a:rPr lang="en-US" sz="1600">
                <a:latin typeface="Raleway"/>
                <a:ea typeface="+mn-lt"/>
                <a:cs typeface="+mn-lt"/>
              </a:rPr>
              <a:t> applicants are married, which</a:t>
            </a:r>
            <a:endParaRPr lang="en-US">
              <a:latin typeface="Raleway"/>
              <a:ea typeface="+mn-lt"/>
              <a:cs typeface="+mn-lt"/>
            </a:endParaRPr>
          </a:p>
          <a:p>
            <a:r>
              <a:rPr lang="en-US" sz="1600">
                <a:latin typeface="Raleway"/>
                <a:ea typeface="+mn-lt"/>
                <a:cs typeface="+mn-lt"/>
              </a:rPr>
              <a:t> may correlate with greater  </a:t>
            </a:r>
            <a:endParaRPr lang="en-US">
              <a:latin typeface="Raleway"/>
              <a:ea typeface="+mn-lt"/>
              <a:cs typeface="+mn-lt"/>
            </a:endParaRPr>
          </a:p>
          <a:p>
            <a:r>
              <a:rPr lang="en-US" sz="1600">
                <a:latin typeface="Raleway"/>
                <a:ea typeface="+mn-lt"/>
                <a:cs typeface="+mn-lt"/>
              </a:rPr>
              <a:t> financial stability and </a:t>
            </a:r>
            <a:endParaRPr lang="en-US">
              <a:latin typeface="Raleway"/>
              <a:ea typeface="+mn-lt"/>
              <a:cs typeface="+mn-lt"/>
            </a:endParaRPr>
          </a:p>
          <a:p>
            <a:r>
              <a:rPr lang="en-US" sz="1600">
                <a:latin typeface="Raleway"/>
                <a:ea typeface="+mn-lt"/>
                <a:cs typeface="+mn-lt"/>
              </a:rPr>
              <a:t> responsibility, potentially</a:t>
            </a:r>
            <a:endParaRPr lang="en-US">
              <a:latin typeface="Raleway"/>
              <a:ea typeface="+mn-lt"/>
              <a:cs typeface="+mn-lt"/>
            </a:endParaRPr>
          </a:p>
          <a:p>
            <a:r>
              <a:rPr lang="en-US" sz="1600">
                <a:latin typeface="Raleway"/>
                <a:ea typeface="+mn-lt"/>
                <a:cs typeface="+mn-lt"/>
              </a:rPr>
              <a:t> impacting their loan repayment</a:t>
            </a:r>
            <a:endParaRPr lang="en-US">
              <a:latin typeface="Raleway"/>
              <a:ea typeface="+mn-lt"/>
              <a:cs typeface="+mn-lt"/>
            </a:endParaRPr>
          </a:p>
          <a:p>
            <a:r>
              <a:rPr lang="en-US" sz="1600">
                <a:latin typeface="Raleway"/>
                <a:ea typeface="+mn-lt"/>
                <a:cs typeface="+mn-lt"/>
              </a:rPr>
              <a:t> behavior positively</a:t>
            </a:r>
            <a:endParaRPr lang="en-US">
              <a:latin typeface="Raleway"/>
              <a:ea typeface="+mn-lt"/>
              <a:cs typeface="+mn-lt"/>
            </a:endParaRPr>
          </a:p>
        </p:txBody>
      </p:sp>
      <p:pic>
        <p:nvPicPr>
          <p:cNvPr id="5" name="Picture 4">
            <a:extLst>
              <a:ext uri="{FF2B5EF4-FFF2-40B4-BE49-F238E27FC236}">
                <a16:creationId xmlns:a16="http://schemas.microsoft.com/office/drawing/2014/main" id="{4373A97E-B042-CE36-1511-13C9C31F2446}"/>
              </a:ext>
            </a:extLst>
          </p:cNvPr>
          <p:cNvPicPr>
            <a:picLocks noChangeAspect="1"/>
          </p:cNvPicPr>
          <p:nvPr/>
        </p:nvPicPr>
        <p:blipFill>
          <a:blip r:embed="rId2"/>
          <a:stretch>
            <a:fillRect/>
          </a:stretch>
        </p:blipFill>
        <p:spPr>
          <a:xfrm>
            <a:off x="-1897" y="692435"/>
            <a:ext cx="5277524" cy="4002065"/>
          </a:xfrm>
          <a:prstGeom prst="rect">
            <a:avLst/>
          </a:prstGeom>
        </p:spPr>
      </p:pic>
    </p:spTree>
    <p:extLst>
      <p:ext uri="{BB962C8B-B14F-4D97-AF65-F5344CB8AC3E}">
        <p14:creationId xmlns:p14="http://schemas.microsoft.com/office/powerpoint/2010/main" val="144707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428678" y="-809"/>
            <a:ext cx="6958576" cy="942000"/>
          </a:xfrm>
        </p:spPr>
        <p:txBody>
          <a:bodyPr>
            <a:normAutofit/>
          </a:bodyPr>
          <a:lstStyle/>
          <a:p>
            <a:r>
              <a:rPr lang="en-US" sz="3200" u="sng">
                <a:solidFill>
                  <a:schemeClr val="tx1"/>
                </a:solidFill>
                <a:latin typeface="Raleway"/>
              </a:rPr>
              <a:t>Distribution of Housing Type</a:t>
            </a:r>
          </a:p>
        </p:txBody>
      </p:sp>
      <p:sp>
        <p:nvSpPr>
          <p:cNvPr id="3" name="TextBox 2">
            <a:extLst>
              <a:ext uri="{FF2B5EF4-FFF2-40B4-BE49-F238E27FC236}">
                <a16:creationId xmlns:a16="http://schemas.microsoft.com/office/drawing/2014/main" id="{E33D348E-4F05-EB4E-A6D8-D319B7089642}"/>
              </a:ext>
            </a:extLst>
          </p:cNvPr>
          <p:cNvSpPr txBox="1"/>
          <p:nvPr/>
        </p:nvSpPr>
        <p:spPr>
          <a:xfrm>
            <a:off x="4872529" y="746205"/>
            <a:ext cx="4274280" cy="3915966"/>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Housing Type Distribution</a:t>
            </a:r>
            <a:r>
              <a:rPr lang="en-US" sz="1600">
                <a:latin typeface="Raleway"/>
                <a:ea typeface="+mn-lt"/>
                <a:cs typeface="+mn-lt"/>
              </a:rPr>
              <a:t>:</a:t>
            </a:r>
          </a:p>
          <a:p>
            <a:r>
              <a:rPr lang="en-US" sz="1600" b="1">
                <a:latin typeface="Raleway"/>
                <a:ea typeface="+mn-lt"/>
                <a:cs typeface="+mn-lt"/>
              </a:rPr>
              <a:t> House / Apartment</a:t>
            </a:r>
            <a:r>
              <a:rPr lang="en-US" sz="1600">
                <a:latin typeface="Raleway"/>
                <a:ea typeface="+mn-lt"/>
                <a:cs typeface="+mn-lt"/>
              </a:rPr>
              <a:t>: 272,868 (85.8%)</a:t>
            </a:r>
            <a:endParaRPr lang="en-US" sz="1600">
              <a:latin typeface="Raleway"/>
            </a:endParaRPr>
          </a:p>
          <a:p>
            <a:r>
              <a:rPr lang="en-US" sz="1600" b="1">
                <a:latin typeface="Raleway"/>
                <a:ea typeface="+mn-lt"/>
                <a:cs typeface="+mn-lt"/>
              </a:rPr>
              <a:t> With Parents</a:t>
            </a:r>
            <a:r>
              <a:rPr lang="en-US" sz="1600">
                <a:latin typeface="Raleway"/>
                <a:ea typeface="+mn-lt"/>
                <a:cs typeface="+mn-lt"/>
              </a:rPr>
              <a:t>: 14,840 (4.7%)</a:t>
            </a:r>
            <a:endParaRPr lang="en-US" sz="1600">
              <a:latin typeface="Raleway"/>
            </a:endParaRPr>
          </a:p>
          <a:p>
            <a:r>
              <a:rPr lang="en-US" sz="1600" b="1">
                <a:latin typeface="Raleway"/>
                <a:ea typeface="+mn-lt"/>
                <a:cs typeface="+mn-lt"/>
              </a:rPr>
              <a:t> Municipal Apartment</a:t>
            </a:r>
            <a:r>
              <a:rPr lang="en-US" sz="1600">
                <a:latin typeface="Raleway"/>
                <a:ea typeface="+mn-lt"/>
                <a:cs typeface="+mn-lt"/>
              </a:rPr>
              <a:t>: 11,183 (3.5%)</a:t>
            </a:r>
            <a:endParaRPr lang="en-US" sz="1600">
              <a:latin typeface="Raleway"/>
            </a:endParaRPr>
          </a:p>
          <a:p>
            <a:r>
              <a:rPr lang="en-US" sz="1600" b="1">
                <a:latin typeface="Raleway"/>
                <a:ea typeface="+mn-lt"/>
                <a:cs typeface="+mn-lt"/>
              </a:rPr>
              <a:t> Rented Apartment</a:t>
            </a:r>
            <a:r>
              <a:rPr lang="en-US" sz="1600">
                <a:latin typeface="Raleway"/>
                <a:ea typeface="+mn-lt"/>
                <a:cs typeface="+mn-lt"/>
              </a:rPr>
              <a:t>: 4,881 (1.5%)</a:t>
            </a:r>
            <a:endParaRPr lang="en-US" sz="1600">
              <a:latin typeface="Raleway"/>
            </a:endParaRPr>
          </a:p>
          <a:p>
            <a:r>
              <a:rPr lang="en-US" sz="1600" b="1">
                <a:latin typeface="Raleway"/>
                <a:ea typeface="+mn-lt"/>
                <a:cs typeface="+mn-lt"/>
              </a:rPr>
              <a:t> Office Apartment</a:t>
            </a:r>
            <a:r>
              <a:rPr lang="en-US" sz="1600">
                <a:latin typeface="Raleway"/>
                <a:ea typeface="+mn-lt"/>
                <a:cs typeface="+mn-lt"/>
              </a:rPr>
              <a:t>: 2,617 (0.8%)</a:t>
            </a:r>
            <a:endParaRPr lang="en-US" sz="1600">
              <a:latin typeface="Raleway"/>
            </a:endParaRPr>
          </a:p>
          <a:p>
            <a:r>
              <a:rPr lang="en-US" sz="1600" b="1">
                <a:latin typeface="Raleway"/>
                <a:ea typeface="+mn-lt"/>
                <a:cs typeface="+mn-lt"/>
              </a:rPr>
              <a:t> Co-op Apartment</a:t>
            </a:r>
            <a:r>
              <a:rPr lang="en-US" sz="1600">
                <a:latin typeface="Raleway"/>
                <a:ea typeface="+mn-lt"/>
                <a:cs typeface="+mn-lt"/>
              </a:rPr>
              <a:t>: 1,122 (0.4%)</a:t>
            </a:r>
            <a:endParaRPr lang="en-US" sz="1600">
              <a:latin typeface="Raleway"/>
            </a:endParaRPr>
          </a:p>
          <a:p>
            <a:pPr>
              <a:buFont typeface="Arial"/>
              <a:buChar char="•"/>
            </a:pPr>
            <a:r>
              <a:rPr lang="en-US" sz="1600" b="1">
                <a:latin typeface="Raleway"/>
                <a:ea typeface="+mn-lt"/>
                <a:cs typeface="+mn-lt"/>
              </a:rPr>
              <a:t>Predominance of Home Ownership</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A significant majority of</a:t>
            </a:r>
            <a:endParaRPr lang="en-US">
              <a:latin typeface="Raleway"/>
              <a:ea typeface="+mn-lt"/>
              <a:cs typeface="+mn-lt"/>
            </a:endParaRPr>
          </a:p>
          <a:p>
            <a:r>
              <a:rPr lang="en-US" sz="1600">
                <a:latin typeface="Raleway"/>
                <a:ea typeface="+mn-lt"/>
                <a:cs typeface="+mn-lt"/>
              </a:rPr>
              <a:t> applicants (85.8%) reside in their own</a:t>
            </a:r>
            <a:endParaRPr lang="en-US">
              <a:latin typeface="Raleway"/>
              <a:ea typeface="+mn-lt"/>
              <a:cs typeface="+mn-lt"/>
            </a:endParaRPr>
          </a:p>
          <a:p>
            <a:r>
              <a:rPr lang="en-US" sz="1600">
                <a:latin typeface="Raleway"/>
                <a:ea typeface="+mn-lt"/>
                <a:cs typeface="+mn-lt"/>
              </a:rPr>
              <a:t> house or apartment, which often</a:t>
            </a:r>
            <a:endParaRPr lang="en-US">
              <a:latin typeface="Raleway"/>
              <a:ea typeface="+mn-lt"/>
              <a:cs typeface="+mn-lt"/>
            </a:endParaRPr>
          </a:p>
          <a:p>
            <a:r>
              <a:rPr lang="en-US" sz="1600">
                <a:latin typeface="Raleway"/>
                <a:ea typeface="+mn-lt"/>
                <a:cs typeface="+mn-lt"/>
              </a:rPr>
              <a:t> indicates greater financial stability</a:t>
            </a:r>
            <a:endParaRPr lang="en-US">
              <a:latin typeface="Raleway"/>
              <a:ea typeface="+mn-lt"/>
              <a:cs typeface="+mn-lt"/>
            </a:endParaRPr>
          </a:p>
          <a:p>
            <a:r>
              <a:rPr lang="en-US" sz="1600">
                <a:latin typeface="Raleway"/>
                <a:ea typeface="+mn-lt"/>
                <a:cs typeface="+mn-lt"/>
              </a:rPr>
              <a:t> and may correlate with lower default</a:t>
            </a:r>
            <a:endParaRPr lang="en-US">
              <a:latin typeface="Raleway"/>
              <a:ea typeface="+mn-lt"/>
              <a:cs typeface="+mn-lt"/>
            </a:endParaRPr>
          </a:p>
          <a:p>
            <a:r>
              <a:rPr lang="en-US" sz="1600">
                <a:latin typeface="Raleway"/>
                <a:ea typeface="+mn-lt"/>
                <a:cs typeface="+mn-lt"/>
              </a:rPr>
              <a:t> rates.</a:t>
            </a:r>
            <a:endParaRPr lang="en-US">
              <a:latin typeface="Raleway"/>
              <a:ea typeface="+mn-lt"/>
              <a:cs typeface="+mn-lt"/>
            </a:endParaRPr>
          </a:p>
        </p:txBody>
      </p:sp>
      <p:pic>
        <p:nvPicPr>
          <p:cNvPr id="5" name="Picture 4">
            <a:extLst>
              <a:ext uri="{FF2B5EF4-FFF2-40B4-BE49-F238E27FC236}">
                <a16:creationId xmlns:a16="http://schemas.microsoft.com/office/drawing/2014/main" id="{DAF9CA16-0E5B-314D-3BE7-D32EC84C017F}"/>
              </a:ext>
            </a:extLst>
          </p:cNvPr>
          <p:cNvPicPr>
            <a:picLocks noChangeAspect="1"/>
          </p:cNvPicPr>
          <p:nvPr/>
        </p:nvPicPr>
        <p:blipFill>
          <a:blip r:embed="rId2"/>
          <a:stretch>
            <a:fillRect/>
          </a:stretch>
        </p:blipFill>
        <p:spPr>
          <a:xfrm>
            <a:off x="4492" y="946435"/>
            <a:ext cx="4866601" cy="3659837"/>
          </a:xfrm>
          <a:prstGeom prst="rect">
            <a:avLst/>
          </a:prstGeom>
        </p:spPr>
      </p:pic>
    </p:spTree>
    <p:extLst>
      <p:ext uri="{BB962C8B-B14F-4D97-AF65-F5344CB8AC3E}">
        <p14:creationId xmlns:p14="http://schemas.microsoft.com/office/powerpoint/2010/main" val="364791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428678" y="-809"/>
            <a:ext cx="6559309" cy="942000"/>
          </a:xfrm>
        </p:spPr>
        <p:txBody>
          <a:bodyPr>
            <a:normAutofit/>
          </a:bodyPr>
          <a:lstStyle/>
          <a:p>
            <a:r>
              <a:rPr lang="en-US" sz="3200" u="sng">
                <a:solidFill>
                  <a:schemeClr val="tx1"/>
                </a:solidFill>
                <a:latin typeface="Raleway"/>
              </a:rPr>
              <a:t>Credit Amount Distribution</a:t>
            </a:r>
          </a:p>
        </p:txBody>
      </p:sp>
      <p:sp>
        <p:nvSpPr>
          <p:cNvPr id="3" name="TextBox 2">
            <a:extLst>
              <a:ext uri="{FF2B5EF4-FFF2-40B4-BE49-F238E27FC236}">
                <a16:creationId xmlns:a16="http://schemas.microsoft.com/office/drawing/2014/main" id="{E33D348E-4F05-EB4E-A6D8-D319B7089642}"/>
              </a:ext>
            </a:extLst>
          </p:cNvPr>
          <p:cNvSpPr txBox="1"/>
          <p:nvPr/>
        </p:nvSpPr>
        <p:spPr>
          <a:xfrm>
            <a:off x="4963242" y="945776"/>
            <a:ext cx="4092853" cy="364355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Credit Amount Categories</a:t>
            </a:r>
            <a:r>
              <a:rPr lang="en-US" sz="1600">
                <a:latin typeface="Raleway"/>
                <a:ea typeface="+mn-lt"/>
                <a:cs typeface="+mn-lt"/>
              </a:rPr>
              <a:t>:</a:t>
            </a:r>
          </a:p>
          <a:p>
            <a:r>
              <a:rPr lang="en-US" sz="1600" b="1">
                <a:latin typeface="Raleway"/>
                <a:ea typeface="+mn-lt"/>
                <a:cs typeface="+mn-lt"/>
              </a:rPr>
              <a:t> Low Credit Amount</a:t>
            </a:r>
            <a:r>
              <a:rPr lang="en-US" sz="1600">
                <a:latin typeface="Raleway"/>
                <a:ea typeface="+mn-lt"/>
                <a:cs typeface="+mn-lt"/>
              </a:rPr>
              <a:t>: 149,333 (57.6%)</a:t>
            </a:r>
          </a:p>
          <a:p>
            <a:r>
              <a:rPr lang="en-US" sz="1600" b="1">
                <a:latin typeface="Raleway"/>
                <a:ea typeface="+mn-lt"/>
                <a:cs typeface="+mn-lt"/>
              </a:rPr>
              <a:t> Medium Credit Amount</a:t>
            </a:r>
            <a:r>
              <a:rPr lang="en-US" sz="1600">
                <a:latin typeface="Raleway"/>
                <a:ea typeface="+mn-lt"/>
                <a:cs typeface="+mn-lt"/>
              </a:rPr>
              <a:t>: 108,193</a:t>
            </a:r>
          </a:p>
          <a:p>
            <a:r>
              <a:rPr lang="en-US" sz="1600">
                <a:latin typeface="Raleway"/>
                <a:ea typeface="+mn-lt"/>
                <a:cs typeface="+mn-lt"/>
              </a:rPr>
              <a:t> (41.4%)</a:t>
            </a:r>
          </a:p>
          <a:p>
            <a:r>
              <a:rPr lang="en-US" sz="1600" b="1">
                <a:latin typeface="Raleway"/>
                <a:ea typeface="+mn-lt"/>
                <a:cs typeface="+mn-lt"/>
              </a:rPr>
              <a:t> High Credit Amount</a:t>
            </a:r>
            <a:r>
              <a:rPr lang="en-US" sz="1600">
                <a:latin typeface="Raleway"/>
                <a:ea typeface="+mn-lt"/>
                <a:cs typeface="+mn-lt"/>
              </a:rPr>
              <a:t>: 49,985 (1.0%)</a:t>
            </a:r>
          </a:p>
          <a:p>
            <a:pPr>
              <a:buFont typeface="Arial"/>
              <a:buChar char="•"/>
            </a:pPr>
            <a:r>
              <a:rPr lang="en-US" sz="1600" b="1">
                <a:latin typeface="Raleway"/>
                <a:ea typeface="+mn-lt"/>
                <a:cs typeface="+mn-lt"/>
              </a:rPr>
              <a:t>Dominance of Low Credit Amounts</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The majority of applicants</a:t>
            </a:r>
            <a:endParaRPr lang="en-US">
              <a:latin typeface="Raleway"/>
              <a:ea typeface="+mn-lt"/>
              <a:cs typeface="+mn-lt"/>
            </a:endParaRPr>
          </a:p>
          <a:p>
            <a:r>
              <a:rPr lang="en-US" sz="1600">
                <a:latin typeface="Raleway"/>
                <a:ea typeface="+mn-lt"/>
                <a:cs typeface="+mn-lt"/>
              </a:rPr>
              <a:t>  (57.6%) are classified under low</a:t>
            </a:r>
            <a:endParaRPr lang="en-US">
              <a:latin typeface="Raleway"/>
              <a:ea typeface="+mn-lt"/>
              <a:cs typeface="+mn-lt"/>
            </a:endParaRPr>
          </a:p>
          <a:p>
            <a:r>
              <a:rPr lang="en-US" sz="1600">
                <a:latin typeface="Raleway"/>
                <a:ea typeface="+mn-lt"/>
                <a:cs typeface="+mn-lt"/>
              </a:rPr>
              <a:t>  credit amounts, indicating a</a:t>
            </a:r>
            <a:endParaRPr lang="en-US">
              <a:latin typeface="Raleway"/>
              <a:ea typeface="+mn-lt"/>
              <a:cs typeface="+mn-lt"/>
            </a:endParaRPr>
          </a:p>
          <a:p>
            <a:r>
              <a:rPr lang="en-US" sz="1600">
                <a:latin typeface="Raleway"/>
                <a:ea typeface="+mn-lt"/>
                <a:cs typeface="+mn-lt"/>
              </a:rPr>
              <a:t>  preference or need for smaller loan</a:t>
            </a:r>
            <a:endParaRPr lang="en-US">
              <a:latin typeface="Raleway"/>
              <a:ea typeface="+mn-lt"/>
              <a:cs typeface="+mn-lt"/>
            </a:endParaRPr>
          </a:p>
          <a:p>
            <a:r>
              <a:rPr lang="en-US" sz="1600">
                <a:latin typeface="Raleway"/>
                <a:ea typeface="+mn-lt"/>
                <a:cs typeface="+mn-lt"/>
              </a:rPr>
              <a:t>  sizes, possibly reflecting cautious</a:t>
            </a:r>
            <a:endParaRPr lang="en-US">
              <a:latin typeface="Raleway"/>
              <a:ea typeface="+mn-lt"/>
              <a:cs typeface="+mn-lt"/>
            </a:endParaRPr>
          </a:p>
          <a:p>
            <a:r>
              <a:rPr lang="en-US" sz="1600">
                <a:latin typeface="Raleway"/>
                <a:ea typeface="+mn-lt"/>
                <a:cs typeface="+mn-lt"/>
              </a:rPr>
              <a:t>  borrowing behavior or financial</a:t>
            </a:r>
            <a:endParaRPr lang="en-US">
              <a:latin typeface="Raleway"/>
              <a:ea typeface="+mn-lt"/>
              <a:cs typeface="+mn-lt"/>
            </a:endParaRPr>
          </a:p>
          <a:p>
            <a:r>
              <a:rPr lang="en-US" sz="1600">
                <a:latin typeface="Raleway"/>
                <a:ea typeface="+mn-lt"/>
                <a:cs typeface="+mn-lt"/>
              </a:rPr>
              <a:t>  constraints.</a:t>
            </a:r>
            <a:endParaRPr lang="en-US">
              <a:latin typeface="Raleway"/>
              <a:ea typeface="+mn-lt"/>
              <a:cs typeface="+mn-lt"/>
            </a:endParaRPr>
          </a:p>
        </p:txBody>
      </p:sp>
      <p:pic>
        <p:nvPicPr>
          <p:cNvPr id="4" name="Picture 3">
            <a:extLst>
              <a:ext uri="{FF2B5EF4-FFF2-40B4-BE49-F238E27FC236}">
                <a16:creationId xmlns:a16="http://schemas.microsoft.com/office/drawing/2014/main" id="{346E75E7-F61E-645F-F551-0579B5284261}"/>
              </a:ext>
            </a:extLst>
          </p:cNvPr>
          <p:cNvPicPr>
            <a:picLocks noChangeAspect="1"/>
          </p:cNvPicPr>
          <p:nvPr/>
        </p:nvPicPr>
        <p:blipFill>
          <a:blip r:embed="rId2"/>
          <a:stretch>
            <a:fillRect/>
          </a:stretch>
        </p:blipFill>
        <p:spPr>
          <a:xfrm>
            <a:off x="676" y="1028078"/>
            <a:ext cx="4856958" cy="3565023"/>
          </a:xfrm>
          <a:prstGeom prst="rect">
            <a:avLst/>
          </a:prstGeom>
        </p:spPr>
      </p:pic>
    </p:spTree>
    <p:extLst>
      <p:ext uri="{BB962C8B-B14F-4D97-AF65-F5344CB8AC3E}">
        <p14:creationId xmlns:p14="http://schemas.microsoft.com/office/powerpoint/2010/main" val="4068129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B6E9-A827-601B-D6A4-522F3A1F0137}"/>
              </a:ext>
            </a:extLst>
          </p:cNvPr>
          <p:cNvSpPr>
            <a:spLocks noGrp="1"/>
          </p:cNvSpPr>
          <p:nvPr>
            <p:ph type="title"/>
          </p:nvPr>
        </p:nvSpPr>
        <p:spPr/>
        <p:txBody>
          <a:bodyPr/>
          <a:lstStyle/>
          <a:p>
            <a:r>
              <a:rPr lang="en-US" sz="3200" u="sng">
                <a:latin typeface="Raleway"/>
              </a:rPr>
              <a:t>Income Distribution Among Clients</a:t>
            </a:r>
          </a:p>
        </p:txBody>
      </p:sp>
      <p:sp>
        <p:nvSpPr>
          <p:cNvPr id="5" name="AutoShape 4" descr="Uploaded image">
            <a:extLst>
              <a:ext uri="{FF2B5EF4-FFF2-40B4-BE49-F238E27FC236}">
                <a16:creationId xmlns:a16="http://schemas.microsoft.com/office/drawing/2014/main" id="{4BBE591C-5432-D6EA-5B16-E81847D300E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a:extLst>
              <a:ext uri="{FF2B5EF4-FFF2-40B4-BE49-F238E27FC236}">
                <a16:creationId xmlns:a16="http://schemas.microsoft.com/office/drawing/2014/main" id="{F166408A-6CFB-4CA4-E99B-193C4D513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01" y="920542"/>
            <a:ext cx="5022727" cy="35074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4F7915BB-2EDD-DCE2-5C0B-E88E8B6B1E96}"/>
              </a:ext>
            </a:extLst>
          </p:cNvPr>
          <p:cNvSpPr/>
          <p:nvPr/>
        </p:nvSpPr>
        <p:spPr>
          <a:xfrm>
            <a:off x="5344251" y="914276"/>
            <a:ext cx="3665431" cy="36184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90000"/>
              </a:lnSpc>
              <a:spcBef>
                <a:spcPts val="800"/>
              </a:spcBef>
              <a:buAutoNum type="arabicPeriod"/>
            </a:pPr>
            <a:r>
              <a:rPr lang="en-US" sz="1600" b="1">
                <a:solidFill>
                  <a:schemeClr val="tx1"/>
                </a:solidFill>
              </a:rPr>
              <a:t>High Concentration of Low Incomes</a:t>
            </a:r>
            <a:r>
              <a:rPr lang="en-US" sz="1600">
                <a:solidFill>
                  <a:schemeClr val="tx1"/>
                </a:solidFill>
              </a:rPr>
              <a:t>: Most clients have a total income between 0 and 200,000, with the highest frequency in this range.</a:t>
            </a:r>
            <a:endParaRPr lang="en-US" sz="1600">
              <a:solidFill>
                <a:srgbClr val="000000"/>
              </a:solidFill>
            </a:endParaRPr>
          </a:p>
          <a:p>
            <a:pPr marL="342900" indent="-342900">
              <a:lnSpc>
                <a:spcPct val="90000"/>
              </a:lnSpc>
              <a:spcBef>
                <a:spcPts val="800"/>
              </a:spcBef>
              <a:buAutoNum type="arabicPeriod"/>
            </a:pPr>
            <a:r>
              <a:rPr lang="en-US" sz="1600" b="1">
                <a:solidFill>
                  <a:schemeClr val="tx1"/>
                </a:solidFill>
              </a:rPr>
              <a:t>Decrease with Higher Incomes</a:t>
            </a:r>
            <a:r>
              <a:rPr lang="en-US" sz="1600">
                <a:solidFill>
                  <a:schemeClr val="tx1"/>
                </a:solidFill>
              </a:rPr>
              <a:t>: The frequency decreases as the income increases, indicating fewer clients with higher incomes.</a:t>
            </a:r>
          </a:p>
          <a:p>
            <a:pPr marL="342900" indent="-342900">
              <a:lnSpc>
                <a:spcPct val="90000"/>
              </a:lnSpc>
              <a:spcBef>
                <a:spcPts val="800"/>
              </a:spcBef>
              <a:buAutoNum type="arabicPeriod"/>
            </a:pPr>
            <a:r>
              <a:rPr lang="en-US" sz="1600" b="1">
                <a:solidFill>
                  <a:schemeClr val="tx1"/>
                </a:solidFill>
              </a:rPr>
              <a:t>Minimal High Incomes</a:t>
            </a:r>
            <a:r>
              <a:rPr lang="en-US" sz="1600">
                <a:solidFill>
                  <a:schemeClr val="tx1"/>
                </a:solidFill>
              </a:rPr>
              <a:t>: Very few clients have an income above 600,000.</a:t>
            </a:r>
            <a:endParaRPr lang="en-US"/>
          </a:p>
        </p:txBody>
      </p:sp>
    </p:spTree>
    <p:extLst>
      <p:ext uri="{BB962C8B-B14F-4D97-AF65-F5344CB8AC3E}">
        <p14:creationId xmlns:p14="http://schemas.microsoft.com/office/powerpoint/2010/main" val="3314731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26A11-2D57-D98D-BBF6-BB3D3447B138}"/>
              </a:ext>
            </a:extLst>
          </p:cNvPr>
          <p:cNvPicPr>
            <a:picLocks noChangeAspect="1"/>
          </p:cNvPicPr>
          <p:nvPr/>
        </p:nvPicPr>
        <p:blipFill>
          <a:blip r:embed="rId3"/>
          <a:stretch>
            <a:fillRect/>
          </a:stretch>
        </p:blipFill>
        <p:spPr>
          <a:xfrm>
            <a:off x="3485345" y="3629"/>
            <a:ext cx="5656741" cy="4764314"/>
          </a:xfrm>
          <a:prstGeom prst="rect">
            <a:avLst/>
          </a:prstGeom>
        </p:spPr>
      </p:pic>
      <p:sp>
        <p:nvSpPr>
          <p:cNvPr id="7" name="Arrow: Right 6">
            <a:extLst>
              <a:ext uri="{FF2B5EF4-FFF2-40B4-BE49-F238E27FC236}">
                <a16:creationId xmlns:a16="http://schemas.microsoft.com/office/drawing/2014/main" id="{DA2458D2-7944-A3A9-D366-E3415C1DFF68}"/>
              </a:ext>
            </a:extLst>
          </p:cNvPr>
          <p:cNvSpPr/>
          <p:nvPr/>
        </p:nvSpPr>
        <p:spPr>
          <a:xfrm>
            <a:off x="539822" y="369989"/>
            <a:ext cx="3139291" cy="1433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solidFill>
                <a:latin typeface="Calibri"/>
                <a:ea typeface="Calibri"/>
                <a:cs typeface="Calibri"/>
              </a:rPr>
              <a:t>Agenda</a:t>
            </a:r>
          </a:p>
        </p:txBody>
      </p:sp>
    </p:spTree>
    <p:extLst>
      <p:ext uri="{BB962C8B-B14F-4D97-AF65-F5344CB8AC3E}">
        <p14:creationId xmlns:p14="http://schemas.microsoft.com/office/powerpoint/2010/main" val="1911865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15C6E-A1D7-04A2-C959-AAAAD5D4B1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119A6C-82C2-87B5-EB58-097011D1641C}"/>
              </a:ext>
            </a:extLst>
          </p:cNvPr>
          <p:cNvSpPr>
            <a:spLocks noGrp="1"/>
          </p:cNvSpPr>
          <p:nvPr>
            <p:ph type="title"/>
          </p:nvPr>
        </p:nvSpPr>
        <p:spPr>
          <a:xfrm>
            <a:off x="302397" y="0"/>
            <a:ext cx="9018583" cy="853200"/>
          </a:xfrm>
        </p:spPr>
        <p:txBody>
          <a:bodyPr/>
          <a:lstStyle/>
          <a:p>
            <a:r>
              <a:rPr lang="en-US" sz="3200" u="sng">
                <a:latin typeface="Raleway"/>
              </a:rPr>
              <a:t>Loan Annuity Distribution Among Clients</a:t>
            </a:r>
          </a:p>
        </p:txBody>
      </p:sp>
      <p:sp>
        <p:nvSpPr>
          <p:cNvPr id="3" name="AutoShape 2" descr="Uploaded image">
            <a:extLst>
              <a:ext uri="{FF2B5EF4-FFF2-40B4-BE49-F238E27FC236}">
                <a16:creationId xmlns:a16="http://schemas.microsoft.com/office/drawing/2014/main" id="{FAB0457B-FADA-E128-E4F0-B920211BFF08}"/>
              </a:ext>
            </a:extLst>
          </p:cNvPr>
          <p:cNvSpPr>
            <a:spLocks noGrp="1" noChangeAspect="1" noChangeArrowheads="1"/>
          </p:cNvSpPr>
          <p:nvPr>
            <p:ph type="body" idx="1"/>
          </p:nvPr>
        </p:nvSpPr>
        <p:spPr bwMode="auto">
          <a:xfrm>
            <a:off x="5413828" y="1133895"/>
            <a:ext cx="3509957" cy="3456825"/>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a:bodyPr>
          <a:lstStyle/>
          <a:p>
            <a:pPr algn="l">
              <a:buFont typeface="+mj-lt"/>
              <a:buAutoNum type="arabicPeriod"/>
            </a:pPr>
            <a:r>
              <a:rPr lang="en-US" sz="1600" b="1" i="0">
                <a:solidFill>
                  <a:schemeClr val="tx1"/>
                </a:solidFill>
                <a:effectLst/>
                <a:latin typeface="Raleway"/>
                <a:cs typeface="Calibri"/>
              </a:rPr>
              <a:t>Concentration of Low Annuities</a:t>
            </a:r>
            <a:r>
              <a:rPr lang="en-US" sz="1600" b="0" i="0">
                <a:solidFill>
                  <a:schemeClr val="tx1"/>
                </a:solidFill>
                <a:effectLst/>
                <a:latin typeface="Raleway"/>
                <a:cs typeface="Calibri"/>
              </a:rPr>
              <a:t>: Most loan annuities are concentrated between 0 and 50,000.</a:t>
            </a:r>
          </a:p>
          <a:p>
            <a:pPr algn="l">
              <a:buFont typeface="+mj-lt"/>
              <a:buAutoNum type="arabicPeriod"/>
            </a:pPr>
            <a:r>
              <a:rPr lang="en-US" sz="1600" b="1" i="0">
                <a:solidFill>
                  <a:schemeClr val="tx1"/>
                </a:solidFill>
                <a:effectLst/>
                <a:latin typeface="Raleway"/>
                <a:cs typeface="Calibri"/>
              </a:rPr>
              <a:t>Steep Decline</a:t>
            </a:r>
            <a:r>
              <a:rPr lang="en-US" sz="1600" b="0" i="0">
                <a:solidFill>
                  <a:schemeClr val="tx1"/>
                </a:solidFill>
                <a:effectLst/>
                <a:latin typeface="Raleway"/>
                <a:cs typeface="Calibri"/>
              </a:rPr>
              <a:t>: There's a sharp decline in the frequency of annuities above 50,000.</a:t>
            </a:r>
          </a:p>
          <a:p>
            <a:pPr>
              <a:buFont typeface="+mj-lt"/>
              <a:buAutoNum type="arabicPeriod"/>
            </a:pPr>
            <a:r>
              <a:rPr lang="en-US" sz="1600" b="1" i="0">
                <a:solidFill>
                  <a:schemeClr val="tx1"/>
                </a:solidFill>
                <a:effectLst/>
                <a:latin typeface="Raleway"/>
                <a:cs typeface="Calibri"/>
              </a:rPr>
              <a:t>Minimal High Annuities</a:t>
            </a:r>
            <a:r>
              <a:rPr lang="en-US" sz="1600" b="0" i="0">
                <a:solidFill>
                  <a:schemeClr val="tx1"/>
                </a:solidFill>
                <a:effectLst/>
                <a:latin typeface="Raleway"/>
                <a:cs typeface="Calibri"/>
              </a:rPr>
              <a:t>: Very few </a:t>
            </a:r>
            <a:r>
              <a:rPr lang="en-US" sz="1600">
                <a:solidFill>
                  <a:schemeClr val="tx1"/>
                </a:solidFill>
                <a:latin typeface="Raleway"/>
                <a:cs typeface="Calibri"/>
              </a:rPr>
              <a:t>data points</a:t>
            </a:r>
            <a:r>
              <a:rPr lang="en-US" sz="1600" b="0" i="0">
                <a:solidFill>
                  <a:schemeClr val="tx1"/>
                </a:solidFill>
                <a:effectLst/>
                <a:latin typeface="Raleway"/>
                <a:cs typeface="Calibri"/>
              </a:rPr>
              <a:t> exist beyond 100,000.</a:t>
            </a:r>
          </a:p>
        </p:txBody>
      </p:sp>
      <p:sp>
        <p:nvSpPr>
          <p:cNvPr id="5" name="AutoShape 4" descr="Uploaded image">
            <a:extLst>
              <a:ext uri="{FF2B5EF4-FFF2-40B4-BE49-F238E27FC236}">
                <a16:creationId xmlns:a16="http://schemas.microsoft.com/office/drawing/2014/main" id="{89B11387-C755-1E58-1068-7A3D82B6709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6CD4D759-8B70-9E53-8448-6132A49F7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505"/>
            <a:ext cx="5292049" cy="373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96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F40FD-CEA7-8390-7010-EAC79F59E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6A6D4-DD5B-0A4F-5516-F987FCF1893F}"/>
              </a:ext>
            </a:extLst>
          </p:cNvPr>
          <p:cNvSpPr>
            <a:spLocks noGrp="1"/>
          </p:cNvSpPr>
          <p:nvPr>
            <p:ph type="title"/>
          </p:nvPr>
        </p:nvSpPr>
        <p:spPr/>
        <p:txBody>
          <a:bodyPr/>
          <a:lstStyle/>
          <a:p>
            <a:r>
              <a:rPr lang="en-US" sz="3200" u="sng">
                <a:latin typeface="Raleway"/>
              </a:rPr>
              <a:t>Goods Price Distribution</a:t>
            </a:r>
          </a:p>
        </p:txBody>
      </p:sp>
      <p:sp>
        <p:nvSpPr>
          <p:cNvPr id="3" name="AutoShape 2" descr="Uploaded image">
            <a:extLst>
              <a:ext uri="{FF2B5EF4-FFF2-40B4-BE49-F238E27FC236}">
                <a16:creationId xmlns:a16="http://schemas.microsoft.com/office/drawing/2014/main" id="{164FE601-9436-79F1-9491-4B19812A5650}"/>
              </a:ext>
            </a:extLst>
          </p:cNvPr>
          <p:cNvSpPr>
            <a:spLocks noGrp="1" noChangeAspect="1" noChangeArrowheads="1"/>
          </p:cNvSpPr>
          <p:nvPr>
            <p:ph type="body" idx="1"/>
          </p:nvPr>
        </p:nvSpPr>
        <p:spPr bwMode="auto">
          <a:xfrm>
            <a:off x="5506810" y="1161111"/>
            <a:ext cx="3491815" cy="3266321"/>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lnSpcReduction="10000"/>
          </a:bodyPr>
          <a:lstStyle/>
          <a:p>
            <a:pPr algn="l">
              <a:buFont typeface="+mj-lt"/>
              <a:buAutoNum type="arabicPeriod"/>
            </a:pPr>
            <a:r>
              <a:rPr lang="en-US" sz="1600" b="1" i="0">
                <a:solidFill>
                  <a:schemeClr val="tx1"/>
                </a:solidFill>
                <a:effectLst/>
                <a:latin typeface="Raleway" pitchFamily="2" charset="0"/>
              </a:rPr>
              <a:t>Clustered at Low Prices</a:t>
            </a:r>
            <a:r>
              <a:rPr lang="en-US" sz="1600" b="0" i="0">
                <a:solidFill>
                  <a:schemeClr val="tx1"/>
                </a:solidFill>
                <a:effectLst/>
                <a:latin typeface="Raleway" pitchFamily="2" charset="0"/>
              </a:rPr>
              <a:t>: The majority of goods are priced between 0 and 1,000,000.</a:t>
            </a:r>
          </a:p>
          <a:p>
            <a:pPr algn="l">
              <a:buFont typeface="+mj-lt"/>
              <a:buAutoNum type="arabicPeriod"/>
            </a:pPr>
            <a:r>
              <a:rPr lang="en-US" sz="1600" b="1" i="0">
                <a:solidFill>
                  <a:schemeClr val="tx1"/>
                </a:solidFill>
                <a:effectLst/>
                <a:latin typeface="Raleway" pitchFamily="2" charset="0"/>
              </a:rPr>
              <a:t>Rapid Drop-Off</a:t>
            </a:r>
            <a:r>
              <a:rPr lang="en-US" sz="1600" b="0" i="0">
                <a:solidFill>
                  <a:schemeClr val="tx1"/>
                </a:solidFill>
                <a:effectLst/>
                <a:latin typeface="Raleway" pitchFamily="2" charset="0"/>
              </a:rPr>
              <a:t>: There's a noticeable decline in frequency as prices increase beyond 1,000,000.</a:t>
            </a:r>
          </a:p>
          <a:p>
            <a:pPr algn="l">
              <a:buFont typeface="+mj-lt"/>
              <a:buAutoNum type="arabicPeriod"/>
            </a:pPr>
            <a:r>
              <a:rPr lang="en-US" sz="1600" b="1" i="0">
                <a:solidFill>
                  <a:schemeClr val="tx1"/>
                </a:solidFill>
                <a:effectLst/>
                <a:latin typeface="Raleway" pitchFamily="2" charset="0"/>
              </a:rPr>
              <a:t>Few High-Priced Goods</a:t>
            </a:r>
            <a:r>
              <a:rPr lang="en-US" sz="1600" b="0" i="0">
                <a:solidFill>
                  <a:schemeClr val="tx1"/>
                </a:solidFill>
                <a:effectLst/>
                <a:latin typeface="Raleway" pitchFamily="2" charset="0"/>
              </a:rPr>
              <a:t>: Very few goods are priced above 2,000,000.</a:t>
            </a:r>
          </a:p>
        </p:txBody>
      </p:sp>
      <p:sp>
        <p:nvSpPr>
          <p:cNvPr id="5" name="AutoShape 4" descr="Uploaded image">
            <a:extLst>
              <a:ext uri="{FF2B5EF4-FFF2-40B4-BE49-F238E27FC236}">
                <a16:creationId xmlns:a16="http://schemas.microsoft.com/office/drawing/2014/main" id="{1C8AF178-45A6-3187-F006-FD3A21D17B1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81B8DFAC-94DD-1A79-80A0-CC662446833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a:extLst>
              <a:ext uri="{FF2B5EF4-FFF2-40B4-BE49-F238E27FC236}">
                <a16:creationId xmlns:a16="http://schemas.microsoft.com/office/drawing/2014/main" id="{EC7D62A1-4462-E7FE-79A8-DE7BCFE88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811" y="1010870"/>
            <a:ext cx="5008974" cy="341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29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F95D2-A652-B7DE-BA55-CE3526690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F5ECB8-9D7A-F00D-5EFA-992EF41259F3}"/>
              </a:ext>
            </a:extLst>
          </p:cNvPr>
          <p:cNvSpPr>
            <a:spLocks noGrp="1"/>
          </p:cNvSpPr>
          <p:nvPr>
            <p:ph type="title"/>
          </p:nvPr>
        </p:nvSpPr>
        <p:spPr/>
        <p:txBody>
          <a:bodyPr/>
          <a:lstStyle/>
          <a:p>
            <a:r>
              <a:rPr lang="en-US" sz="3200" u="sng">
                <a:latin typeface="Raleway"/>
              </a:rPr>
              <a:t>Accompanying Client Distribution</a:t>
            </a:r>
          </a:p>
        </p:txBody>
      </p:sp>
      <p:sp>
        <p:nvSpPr>
          <p:cNvPr id="3" name="AutoShape 2" descr="Uploaded image">
            <a:extLst>
              <a:ext uri="{FF2B5EF4-FFF2-40B4-BE49-F238E27FC236}">
                <a16:creationId xmlns:a16="http://schemas.microsoft.com/office/drawing/2014/main" id="{5A47D810-16DE-0908-B3B9-E5B52B748E0D}"/>
              </a:ext>
            </a:extLst>
          </p:cNvPr>
          <p:cNvSpPr>
            <a:spLocks noGrp="1" noChangeAspect="1" noChangeArrowheads="1"/>
          </p:cNvSpPr>
          <p:nvPr>
            <p:ph type="body" idx="1"/>
          </p:nvPr>
        </p:nvSpPr>
        <p:spPr bwMode="auto">
          <a:xfrm>
            <a:off x="5159828" y="1288109"/>
            <a:ext cx="3881886" cy="3003252"/>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fontScale="92500"/>
          </a:bodyPr>
          <a:lstStyle/>
          <a:p>
            <a:pPr algn="l">
              <a:buFont typeface="+mj-lt"/>
              <a:buAutoNum type="arabicPeriod"/>
            </a:pPr>
            <a:r>
              <a:rPr lang="en-US" sz="1600" b="1" i="0">
                <a:solidFill>
                  <a:schemeClr val="tx1"/>
                </a:solidFill>
                <a:effectLst/>
                <a:latin typeface="Raleway" pitchFamily="2" charset="0"/>
              </a:rPr>
              <a:t>Majority Unaccompanied</a:t>
            </a:r>
            <a:r>
              <a:rPr lang="en-US" sz="1600" b="0" i="0">
                <a:solidFill>
                  <a:schemeClr val="tx1"/>
                </a:solidFill>
                <a:effectLst/>
                <a:latin typeface="Raleway" pitchFamily="2" charset="0"/>
              </a:rPr>
              <a:t>: Nearly 250,000 clients are unaccompanied.</a:t>
            </a:r>
          </a:p>
          <a:p>
            <a:pPr algn="l">
              <a:buFont typeface="+mj-lt"/>
              <a:buAutoNum type="arabicPeriod"/>
            </a:pPr>
            <a:r>
              <a:rPr lang="en-US" sz="1600" b="1" i="0">
                <a:solidFill>
                  <a:schemeClr val="tx1"/>
                </a:solidFill>
                <a:effectLst/>
                <a:latin typeface="Raleway" pitchFamily="2" charset="0"/>
              </a:rPr>
              <a:t>Family Comes Second</a:t>
            </a:r>
            <a:r>
              <a:rPr lang="en-US" sz="1600" b="0" i="0">
                <a:solidFill>
                  <a:schemeClr val="tx1"/>
                </a:solidFill>
                <a:effectLst/>
                <a:latin typeface="Raleway" pitchFamily="2" charset="0"/>
              </a:rPr>
              <a:t>: Around 50,000 clients are accompanied by family.</a:t>
            </a:r>
          </a:p>
          <a:p>
            <a:pPr algn="l">
              <a:buFont typeface="+mj-lt"/>
              <a:buAutoNum type="arabicPeriod"/>
            </a:pPr>
            <a:r>
              <a:rPr lang="en-US" sz="1600" b="1" i="0">
                <a:solidFill>
                  <a:schemeClr val="tx1"/>
                </a:solidFill>
                <a:effectLst/>
                <a:latin typeface="Raleway" pitchFamily="2" charset="0"/>
              </a:rPr>
              <a:t>Minimal Other Categories</a:t>
            </a:r>
            <a:r>
              <a:rPr lang="en-US" sz="1600" b="0" i="0">
                <a:solidFill>
                  <a:schemeClr val="tx1"/>
                </a:solidFill>
                <a:effectLst/>
                <a:latin typeface="Raleway" pitchFamily="2" charset="0"/>
              </a:rPr>
              <a:t>: Significant drop in numbers for spouse/partner (10,000), children (2,000), and others, with “Group of people” barely represented.</a:t>
            </a:r>
          </a:p>
        </p:txBody>
      </p:sp>
      <p:sp>
        <p:nvSpPr>
          <p:cNvPr id="5" name="AutoShape 4" descr="Uploaded image">
            <a:extLst>
              <a:ext uri="{FF2B5EF4-FFF2-40B4-BE49-F238E27FC236}">
                <a16:creationId xmlns:a16="http://schemas.microsoft.com/office/drawing/2014/main" id="{6BA53026-AFD5-7A97-3BEC-D1CCCD040C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A75B55A8-292A-A9CC-4909-11B60DB2595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a:extLst>
              <a:ext uri="{FF2B5EF4-FFF2-40B4-BE49-F238E27FC236}">
                <a16:creationId xmlns:a16="http://schemas.microsoft.com/office/drawing/2014/main" id="{DFAF54C0-E469-3221-5550-382063A0C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86" y="981637"/>
            <a:ext cx="4857908" cy="333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004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D20F8-2986-B992-28A0-105575157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9B180-EB37-3561-D1A3-DC4BA64C489D}"/>
              </a:ext>
            </a:extLst>
          </p:cNvPr>
          <p:cNvSpPr>
            <a:spLocks noGrp="1"/>
          </p:cNvSpPr>
          <p:nvPr>
            <p:ph type="title"/>
          </p:nvPr>
        </p:nvSpPr>
        <p:spPr>
          <a:xfrm>
            <a:off x="302398" y="-208643"/>
            <a:ext cx="8006400" cy="853200"/>
          </a:xfrm>
        </p:spPr>
        <p:txBody>
          <a:bodyPr/>
          <a:lstStyle/>
          <a:p>
            <a:r>
              <a:rPr lang="en-US" sz="3200" u="sng">
                <a:latin typeface="Raleway"/>
              </a:rPr>
              <a:t>Education of Client Distribution</a:t>
            </a:r>
          </a:p>
        </p:txBody>
      </p:sp>
      <p:sp>
        <p:nvSpPr>
          <p:cNvPr id="3" name="AutoShape 2" descr="Uploaded image">
            <a:extLst>
              <a:ext uri="{FF2B5EF4-FFF2-40B4-BE49-F238E27FC236}">
                <a16:creationId xmlns:a16="http://schemas.microsoft.com/office/drawing/2014/main" id="{F7334969-EA9F-DFAC-67C0-4D6EB546F921}"/>
              </a:ext>
            </a:extLst>
          </p:cNvPr>
          <p:cNvSpPr>
            <a:spLocks noGrp="1" noChangeAspect="1" noChangeArrowheads="1"/>
          </p:cNvSpPr>
          <p:nvPr>
            <p:ph type="body" idx="1"/>
          </p:nvPr>
        </p:nvSpPr>
        <p:spPr bwMode="auto">
          <a:xfrm>
            <a:off x="4415973" y="504974"/>
            <a:ext cx="4625741" cy="4182536"/>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Autofit/>
          </a:bodyPr>
          <a:lstStyle/>
          <a:p>
            <a:pPr algn="l">
              <a:buFont typeface="+mj-lt"/>
              <a:buAutoNum type="arabicPeriod"/>
            </a:pPr>
            <a:r>
              <a:rPr lang="en-US" sz="1600" b="1" i="0">
                <a:solidFill>
                  <a:schemeClr val="tx1"/>
                </a:solidFill>
                <a:effectLst/>
                <a:latin typeface="+mj-lt"/>
              </a:rPr>
              <a:t>Dominance of Secondary Education</a:t>
            </a:r>
            <a:r>
              <a:rPr lang="en-US" sz="1600" b="0" i="0">
                <a:solidFill>
                  <a:schemeClr val="tx1"/>
                </a:solidFill>
                <a:effectLst/>
                <a:latin typeface="+mj-lt"/>
              </a:rPr>
              <a:t>: The vast majority of clients have a "Secondary / secondary special" education level, with over 200,000 clients.</a:t>
            </a:r>
          </a:p>
          <a:p>
            <a:pPr algn="l">
              <a:buFont typeface="+mj-lt"/>
              <a:buAutoNum type="arabicPeriod"/>
            </a:pPr>
            <a:r>
              <a:rPr lang="en-US" sz="1600" b="1" i="0">
                <a:solidFill>
                  <a:schemeClr val="tx1"/>
                </a:solidFill>
                <a:effectLst/>
                <a:latin typeface="+mj-lt"/>
              </a:rPr>
              <a:t>Significant Higher Education Group</a:t>
            </a:r>
            <a:r>
              <a:rPr lang="en-US" sz="1600" b="0" i="0">
                <a:solidFill>
                  <a:schemeClr val="tx1"/>
                </a:solidFill>
                <a:effectLst/>
                <a:latin typeface="+mj-lt"/>
              </a:rPr>
              <a:t>: "Higher education" follows, with around 100,000 clients.</a:t>
            </a:r>
          </a:p>
          <a:p>
            <a:pPr algn="l">
              <a:buFont typeface="+mj-lt"/>
              <a:buAutoNum type="arabicPeriod"/>
            </a:pPr>
            <a:r>
              <a:rPr lang="en-US" sz="1600" b="1" i="0">
                <a:solidFill>
                  <a:schemeClr val="tx1"/>
                </a:solidFill>
                <a:effectLst/>
                <a:latin typeface="+mj-lt"/>
              </a:rPr>
              <a:t>Few with Incomplete or Lower Secondary Education</a:t>
            </a:r>
            <a:r>
              <a:rPr lang="en-US" sz="1600" b="0" i="0">
                <a:solidFill>
                  <a:schemeClr val="tx1"/>
                </a:solidFill>
                <a:effectLst/>
                <a:latin typeface="+mj-lt"/>
              </a:rPr>
              <a:t>: Both "Incomplete higher" and "Lower secondary" education levels have significantly fewer clients, around 20,000 and slightly above 5,000 respectively.</a:t>
            </a:r>
          </a:p>
          <a:p>
            <a:pPr algn="l">
              <a:buFont typeface="+mj-lt"/>
              <a:buAutoNum type="arabicPeriod"/>
            </a:pPr>
            <a:r>
              <a:rPr lang="en-US" sz="1600" b="1" i="0">
                <a:solidFill>
                  <a:schemeClr val="tx1"/>
                </a:solidFill>
                <a:effectLst/>
                <a:latin typeface="+mj-lt"/>
              </a:rPr>
              <a:t>Minimal Academic Degrees</a:t>
            </a:r>
            <a:r>
              <a:rPr lang="en-US" sz="1600" b="0" i="0">
                <a:solidFill>
                  <a:schemeClr val="tx1"/>
                </a:solidFill>
                <a:effectLst/>
                <a:latin typeface="+mj-lt"/>
              </a:rPr>
              <a:t>: Barely any clients hold an "Academic degree," the count being close to zero.</a:t>
            </a:r>
          </a:p>
        </p:txBody>
      </p:sp>
      <p:sp>
        <p:nvSpPr>
          <p:cNvPr id="5" name="AutoShape 4" descr="Uploaded image">
            <a:extLst>
              <a:ext uri="{FF2B5EF4-FFF2-40B4-BE49-F238E27FC236}">
                <a16:creationId xmlns:a16="http://schemas.microsoft.com/office/drawing/2014/main" id="{F42E3824-BE5E-F9E4-15F4-B49AEE70323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C4ED8CF4-3275-02CD-8BC3-48CD309C0D4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3213C9D1-F41B-B75E-C836-75122356FBDF}"/>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a:extLst>
              <a:ext uri="{FF2B5EF4-FFF2-40B4-BE49-F238E27FC236}">
                <a16:creationId xmlns:a16="http://schemas.microsoft.com/office/drawing/2014/main" id="{E6B51586-9082-1B18-9C10-AD70304E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046" y="643277"/>
            <a:ext cx="4189627" cy="396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3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62C68-BBAC-74E7-444D-D13D5EE79F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35C29B-96EC-7365-F0E1-8EA64DF215C8}"/>
              </a:ext>
            </a:extLst>
          </p:cNvPr>
          <p:cNvSpPr>
            <a:spLocks noGrp="1"/>
          </p:cNvSpPr>
          <p:nvPr>
            <p:ph type="title"/>
          </p:nvPr>
        </p:nvSpPr>
        <p:spPr/>
        <p:txBody>
          <a:bodyPr/>
          <a:lstStyle/>
          <a:p>
            <a:r>
              <a:rPr lang="en-US" sz="3200" u="sng">
                <a:latin typeface="Raleway"/>
              </a:rPr>
              <a:t>Organization Type Distribution</a:t>
            </a:r>
          </a:p>
        </p:txBody>
      </p:sp>
      <p:sp>
        <p:nvSpPr>
          <p:cNvPr id="3" name="AutoShape 2" descr="Uploaded image">
            <a:extLst>
              <a:ext uri="{FF2B5EF4-FFF2-40B4-BE49-F238E27FC236}">
                <a16:creationId xmlns:a16="http://schemas.microsoft.com/office/drawing/2014/main" id="{8B1D3305-DE1B-CAD5-2134-FDFAD35EDDAB}"/>
              </a:ext>
            </a:extLst>
          </p:cNvPr>
          <p:cNvSpPr>
            <a:spLocks noGrp="1" noChangeAspect="1" noChangeArrowheads="1"/>
          </p:cNvSpPr>
          <p:nvPr>
            <p:ph type="body" idx="1"/>
          </p:nvPr>
        </p:nvSpPr>
        <p:spPr bwMode="auto">
          <a:xfrm>
            <a:off x="5021868" y="838536"/>
            <a:ext cx="3976989" cy="3803885"/>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Autofit/>
          </a:bodyPr>
          <a:lstStyle/>
          <a:p>
            <a:pPr algn="l">
              <a:buFont typeface="+mj-lt"/>
              <a:buAutoNum type="arabicPeriod"/>
            </a:pPr>
            <a:r>
              <a:rPr lang="en-US" sz="1600" b="1" i="0">
                <a:solidFill>
                  <a:schemeClr val="tx1"/>
                </a:solidFill>
                <a:effectLst/>
                <a:latin typeface="+mj-lt"/>
              </a:rPr>
              <a:t>Dominance of Business Entity Type 3</a:t>
            </a:r>
            <a:r>
              <a:rPr lang="en-US" sz="1600" b="0" i="0">
                <a:solidFill>
                  <a:schemeClr val="tx1"/>
                </a:solidFill>
                <a:effectLst/>
                <a:latin typeface="+mj-lt"/>
              </a:rPr>
              <a:t>: It's the most common organization type, with a count approaching 70,000.</a:t>
            </a:r>
          </a:p>
          <a:p>
            <a:pPr algn="l">
              <a:buFont typeface="+mj-lt"/>
              <a:buAutoNum type="arabicPeriod"/>
            </a:pPr>
            <a:r>
              <a:rPr lang="en-US" sz="1600" b="1" i="0">
                <a:solidFill>
                  <a:schemeClr val="tx1"/>
                </a:solidFill>
                <a:effectLst/>
                <a:latin typeface="+mj-lt"/>
              </a:rPr>
              <a:t>High Counts for Others</a:t>
            </a:r>
            <a:r>
              <a:rPr lang="en-US" sz="1600" b="0" i="0">
                <a:solidFill>
                  <a:schemeClr val="tx1"/>
                </a:solidFill>
                <a:effectLst/>
                <a:latin typeface="+mj-lt"/>
              </a:rPr>
              <a:t>: "Other" and "Self-employed" categories are also significant, each exceeding 40,000.</a:t>
            </a:r>
          </a:p>
          <a:p>
            <a:pPr algn="l">
              <a:buFont typeface="+mj-lt"/>
              <a:buAutoNum type="arabicPeriod"/>
            </a:pPr>
            <a:r>
              <a:rPr lang="en-US" sz="1600" b="1" i="0">
                <a:solidFill>
                  <a:schemeClr val="tx1"/>
                </a:solidFill>
                <a:effectLst/>
                <a:latin typeface="+mj-lt"/>
              </a:rPr>
              <a:t>Drop in Counts</a:t>
            </a:r>
            <a:r>
              <a:rPr lang="en-US" sz="1600" b="0" i="0">
                <a:solidFill>
                  <a:schemeClr val="tx1"/>
                </a:solidFill>
                <a:effectLst/>
                <a:latin typeface="+mj-lt"/>
              </a:rPr>
              <a:t>: After the top three categories, there's a notable drop; "Medicine" and "Business Entity Type 2" count around 20,000.</a:t>
            </a:r>
          </a:p>
        </p:txBody>
      </p:sp>
      <p:sp>
        <p:nvSpPr>
          <p:cNvPr id="5" name="AutoShape 4" descr="Uploaded image">
            <a:extLst>
              <a:ext uri="{FF2B5EF4-FFF2-40B4-BE49-F238E27FC236}">
                <a16:creationId xmlns:a16="http://schemas.microsoft.com/office/drawing/2014/main" id="{50B7C062-E04C-E473-C9BC-555D074B08D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B004AF69-72D8-EB63-DF15-01F6522C651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794EE5D4-32CD-E823-D219-63ABB27EAF90}"/>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59681CA8-B648-9620-924D-1FD3CD034EE5}"/>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a:extLst>
              <a:ext uri="{FF2B5EF4-FFF2-40B4-BE49-F238E27FC236}">
                <a16:creationId xmlns:a16="http://schemas.microsoft.com/office/drawing/2014/main" id="{8E3A2352-EAF3-6314-AF5B-9445ECBDD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86" y="858492"/>
            <a:ext cx="4778143" cy="3658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523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3270-182C-C72A-9D66-0A865E72E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E7C7F-D916-0988-536A-E8FD47E600EB}"/>
              </a:ext>
            </a:extLst>
          </p:cNvPr>
          <p:cNvSpPr>
            <a:spLocks noGrp="1"/>
          </p:cNvSpPr>
          <p:nvPr>
            <p:ph type="title"/>
          </p:nvPr>
        </p:nvSpPr>
        <p:spPr/>
        <p:txBody>
          <a:bodyPr/>
          <a:lstStyle/>
          <a:p>
            <a:r>
              <a:rPr lang="en-US" sz="3200" u="sng">
                <a:latin typeface="Raleway"/>
              </a:rPr>
              <a:t>House Type Distribution</a:t>
            </a:r>
          </a:p>
        </p:txBody>
      </p:sp>
      <p:sp>
        <p:nvSpPr>
          <p:cNvPr id="3" name="AutoShape 2" descr="Uploaded image">
            <a:extLst>
              <a:ext uri="{FF2B5EF4-FFF2-40B4-BE49-F238E27FC236}">
                <a16:creationId xmlns:a16="http://schemas.microsoft.com/office/drawing/2014/main" id="{A128DF53-037C-7739-37F3-5780A9611752}"/>
              </a:ext>
            </a:extLst>
          </p:cNvPr>
          <p:cNvSpPr>
            <a:spLocks noGrp="1" noChangeAspect="1" noChangeArrowheads="1"/>
          </p:cNvSpPr>
          <p:nvPr>
            <p:ph type="body" idx="1"/>
          </p:nvPr>
        </p:nvSpPr>
        <p:spPr bwMode="auto">
          <a:xfrm>
            <a:off x="5214257" y="1088538"/>
            <a:ext cx="3827457" cy="3338895"/>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fontScale="92500"/>
          </a:bodyPr>
          <a:lstStyle/>
          <a:p>
            <a:pPr algn="l">
              <a:buFont typeface="+mj-lt"/>
              <a:buAutoNum type="arabicPeriod"/>
            </a:pPr>
            <a:r>
              <a:rPr lang="en-US" sz="1600" b="1" i="0">
                <a:solidFill>
                  <a:schemeClr val="tx1"/>
                </a:solidFill>
                <a:effectLst/>
                <a:latin typeface="+mj-lt"/>
              </a:rPr>
              <a:t>Predominance of Flats</a:t>
            </a:r>
            <a:r>
              <a:rPr lang="en-US" sz="1600" b="0" i="0">
                <a:solidFill>
                  <a:schemeClr val="tx1"/>
                </a:solidFill>
                <a:effectLst/>
                <a:latin typeface="+mj-lt"/>
              </a:rPr>
              <a:t>: The "Block of Flats" category towers above the others, making it the most common house type by a substantial margin.</a:t>
            </a:r>
          </a:p>
          <a:p>
            <a:pPr algn="l">
              <a:buFont typeface="+mj-lt"/>
              <a:buAutoNum type="arabicPeriod"/>
            </a:pPr>
            <a:r>
              <a:rPr lang="en-US" sz="1600" b="1" i="0">
                <a:solidFill>
                  <a:schemeClr val="tx1"/>
                </a:solidFill>
                <a:effectLst/>
                <a:latin typeface="+mj-lt"/>
              </a:rPr>
              <a:t>Scarcity of Other Types</a:t>
            </a:r>
            <a:r>
              <a:rPr lang="en-US" sz="1600" b="0" i="0">
                <a:solidFill>
                  <a:schemeClr val="tx1"/>
                </a:solidFill>
                <a:effectLst/>
                <a:latin typeface="+mj-lt"/>
              </a:rPr>
              <a:t>: Both "Terraced House" and "Specific Housing" have minimal representation compared to "Block of Flats."</a:t>
            </a:r>
          </a:p>
          <a:p>
            <a:pPr algn="l">
              <a:buFont typeface="+mj-lt"/>
              <a:buAutoNum type="arabicPeriod"/>
            </a:pPr>
            <a:r>
              <a:rPr lang="en-US" sz="1600" b="1" i="0">
                <a:solidFill>
                  <a:schemeClr val="tx1"/>
                </a:solidFill>
                <a:effectLst/>
                <a:latin typeface="+mj-lt"/>
              </a:rPr>
              <a:t>Clear Preference Trend</a:t>
            </a:r>
            <a:r>
              <a:rPr lang="en-US" sz="1600" b="0" i="0">
                <a:solidFill>
                  <a:schemeClr val="tx1"/>
                </a:solidFill>
                <a:effectLst/>
                <a:latin typeface="+mj-lt"/>
              </a:rPr>
              <a:t>: The data indicates a strong preference or prevalence for living in flats.</a:t>
            </a:r>
          </a:p>
        </p:txBody>
      </p:sp>
      <p:sp>
        <p:nvSpPr>
          <p:cNvPr id="5" name="AutoShape 4" descr="Uploaded image">
            <a:extLst>
              <a:ext uri="{FF2B5EF4-FFF2-40B4-BE49-F238E27FC236}">
                <a16:creationId xmlns:a16="http://schemas.microsoft.com/office/drawing/2014/main" id="{B8609BD1-1B7E-FC25-C68A-E8B908F4DD5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6E6E9CF4-BF2B-CC4B-7D04-EC02A18F0FA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70A4F10E-0E10-6058-0111-DF77EF791A73}"/>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10486496-F82E-982C-D703-45F21ED166DD}"/>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a:extLst>
              <a:ext uri="{FF2B5EF4-FFF2-40B4-BE49-F238E27FC236}">
                <a16:creationId xmlns:a16="http://schemas.microsoft.com/office/drawing/2014/main" id="{23844D9C-90F1-DFFE-0C95-0CA901381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7" y="861753"/>
            <a:ext cx="5113235" cy="356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701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DB84B-6593-E3A2-469C-F892828114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DCC2B8-1138-2B4C-5FDC-8FC355073EF1}"/>
              </a:ext>
            </a:extLst>
          </p:cNvPr>
          <p:cNvSpPr>
            <a:spLocks noGrp="1"/>
          </p:cNvSpPr>
          <p:nvPr>
            <p:ph type="title"/>
          </p:nvPr>
        </p:nvSpPr>
        <p:spPr/>
        <p:txBody>
          <a:bodyPr/>
          <a:lstStyle/>
          <a:p>
            <a:r>
              <a:rPr lang="en-US" sz="3200" u="sng">
                <a:latin typeface="Raleway"/>
              </a:rPr>
              <a:t>Client Age Distribution</a:t>
            </a:r>
          </a:p>
        </p:txBody>
      </p:sp>
      <p:sp>
        <p:nvSpPr>
          <p:cNvPr id="3" name="AutoShape 2" descr="Uploaded image">
            <a:extLst>
              <a:ext uri="{FF2B5EF4-FFF2-40B4-BE49-F238E27FC236}">
                <a16:creationId xmlns:a16="http://schemas.microsoft.com/office/drawing/2014/main" id="{C1FCB647-8F3B-967F-4C71-C70CD946C2A5}"/>
              </a:ext>
            </a:extLst>
          </p:cNvPr>
          <p:cNvSpPr>
            <a:spLocks noGrp="1" noChangeAspect="1" noChangeArrowheads="1"/>
          </p:cNvSpPr>
          <p:nvPr>
            <p:ph type="body" idx="1"/>
          </p:nvPr>
        </p:nvSpPr>
        <p:spPr bwMode="auto">
          <a:xfrm>
            <a:off x="5604328" y="1088538"/>
            <a:ext cx="3437386" cy="3257252"/>
          </a:xfrm>
          <a:prstGeom prst="roundRect">
            <a:avLst/>
          </a:prstGeom>
          <a:solidFill>
            <a:schemeClr val="accent1"/>
          </a:solidFill>
        </p:spPr>
        <p:txBody>
          <a:bodyPr vert="horz" wrap="square" lIns="91440" tIns="45720" rIns="91440" bIns="45720" numCol="1" anchor="t" anchorCtr="0" compatLnSpc="1">
            <a:prstTxWarp prst="textNoShape">
              <a:avLst/>
            </a:prstTxWarp>
            <a:normAutofit lnSpcReduction="10000"/>
          </a:bodyPr>
          <a:lstStyle/>
          <a:p>
            <a:pPr algn="l">
              <a:buFont typeface="+mj-lt"/>
              <a:buAutoNum type="arabicPeriod"/>
            </a:pPr>
            <a:r>
              <a:rPr lang="en-US" sz="1600" b="1" i="0">
                <a:solidFill>
                  <a:schemeClr val="tx1"/>
                </a:solidFill>
                <a:effectLst/>
                <a:latin typeface="+mj-lt"/>
              </a:rPr>
              <a:t>Symmetrical Distribution</a:t>
            </a:r>
            <a:r>
              <a:rPr lang="en-US" sz="1600" b="0" i="0">
                <a:solidFill>
                  <a:schemeClr val="tx1"/>
                </a:solidFill>
                <a:effectLst/>
                <a:latin typeface="+mj-lt"/>
              </a:rPr>
              <a:t>: Clients’ ages, in days, are symmetrically distributed around the 40-year mark.</a:t>
            </a:r>
          </a:p>
          <a:p>
            <a:pPr algn="l">
              <a:buFont typeface="+mj-lt"/>
              <a:buAutoNum type="arabicPeriod"/>
            </a:pPr>
            <a:r>
              <a:rPr lang="en-US" sz="1600" b="1" i="0">
                <a:solidFill>
                  <a:schemeClr val="tx1"/>
                </a:solidFill>
                <a:effectLst/>
                <a:latin typeface="+mj-lt"/>
              </a:rPr>
              <a:t>Peak at 40 Years</a:t>
            </a:r>
            <a:r>
              <a:rPr lang="en-US" sz="1600" b="0" i="0">
                <a:solidFill>
                  <a:schemeClr val="tx1"/>
                </a:solidFill>
                <a:effectLst/>
                <a:latin typeface="+mj-lt"/>
              </a:rPr>
              <a:t>: The highest frequency of clients occurs at around 40 year of age.</a:t>
            </a:r>
          </a:p>
          <a:p>
            <a:pPr algn="l">
              <a:buFont typeface="+mj-lt"/>
              <a:buAutoNum type="arabicPeriod"/>
            </a:pPr>
            <a:r>
              <a:rPr lang="en-US" sz="1600" b="1" i="0">
                <a:solidFill>
                  <a:schemeClr val="tx1"/>
                </a:solidFill>
                <a:effectLst/>
                <a:latin typeface="+mj-lt"/>
              </a:rPr>
              <a:t>Balanced Tapering</a:t>
            </a:r>
            <a:r>
              <a:rPr lang="en-US" sz="1600" b="0" i="0">
                <a:solidFill>
                  <a:schemeClr val="tx1"/>
                </a:solidFill>
                <a:effectLst/>
                <a:latin typeface="+mj-lt"/>
              </a:rPr>
              <a:t>: The frequency of clients decreases evenly on both sides from the peak.</a:t>
            </a:r>
          </a:p>
        </p:txBody>
      </p:sp>
      <p:sp>
        <p:nvSpPr>
          <p:cNvPr id="5" name="AutoShape 4" descr="Uploaded image">
            <a:extLst>
              <a:ext uri="{FF2B5EF4-FFF2-40B4-BE49-F238E27FC236}">
                <a16:creationId xmlns:a16="http://schemas.microsoft.com/office/drawing/2014/main" id="{9F2D71F2-CEAA-FFEC-C68C-152CBDFFBCE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B5C6F4E2-DC01-C4EC-3353-395CE941236F}"/>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DCD1B736-0C3D-511A-681E-27570D59D2E9}"/>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99F20B92-718E-60A8-63C8-6FCECA47433D}"/>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a:extLst>
              <a:ext uri="{FF2B5EF4-FFF2-40B4-BE49-F238E27FC236}">
                <a16:creationId xmlns:a16="http://schemas.microsoft.com/office/drawing/2014/main" id="{594C5586-3DA5-3A3F-1214-E4CC28662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36" y="992807"/>
            <a:ext cx="5359278" cy="353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441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77930-DDA5-CA33-924A-58844604A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C0A150-4196-3460-8185-BF7CC56F2A41}"/>
              </a:ext>
            </a:extLst>
          </p:cNvPr>
          <p:cNvSpPr>
            <a:spLocks noGrp="1"/>
          </p:cNvSpPr>
          <p:nvPr>
            <p:ph type="title"/>
          </p:nvPr>
        </p:nvSpPr>
        <p:spPr>
          <a:xfrm>
            <a:off x="308592" y="-140219"/>
            <a:ext cx="8006400" cy="853200"/>
          </a:xfrm>
        </p:spPr>
        <p:txBody>
          <a:bodyPr/>
          <a:lstStyle/>
          <a:p>
            <a:br>
              <a:rPr lang="en-US" sz="3200" u="sng">
                <a:latin typeface="Raleway"/>
              </a:rPr>
            </a:br>
            <a:r>
              <a:rPr lang="en-US" sz="3200" u="sng">
                <a:latin typeface="Raleway"/>
              </a:rPr>
              <a:t>Rating of the Region City Distribution</a:t>
            </a:r>
          </a:p>
        </p:txBody>
      </p:sp>
      <p:sp>
        <p:nvSpPr>
          <p:cNvPr id="3" name="AutoShape 2" descr="Uploaded image">
            <a:extLst>
              <a:ext uri="{FF2B5EF4-FFF2-40B4-BE49-F238E27FC236}">
                <a16:creationId xmlns:a16="http://schemas.microsoft.com/office/drawing/2014/main" id="{14A99DF8-F46A-C88D-C741-3C50B7892514}"/>
              </a:ext>
            </a:extLst>
          </p:cNvPr>
          <p:cNvSpPr>
            <a:spLocks noGrp="1" noChangeAspect="1" noChangeArrowheads="1"/>
          </p:cNvSpPr>
          <p:nvPr>
            <p:ph type="body" idx="1"/>
          </p:nvPr>
        </p:nvSpPr>
        <p:spPr bwMode="auto">
          <a:xfrm>
            <a:off x="88902" y="3138684"/>
            <a:ext cx="8898384" cy="1533679"/>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fontScale="92500" lnSpcReduction="20000"/>
          </a:bodyPr>
          <a:lstStyle/>
          <a:p>
            <a:pPr algn="l">
              <a:buFont typeface="+mj-lt"/>
              <a:buAutoNum type="arabicPeriod"/>
            </a:pPr>
            <a:r>
              <a:rPr lang="en-US" sz="1600" b="1" i="0">
                <a:solidFill>
                  <a:schemeClr val="tx1"/>
                </a:solidFill>
                <a:effectLst/>
                <a:latin typeface="+mj-lt"/>
              </a:rPr>
              <a:t>Rating 2 Dominates</a:t>
            </a:r>
            <a:r>
              <a:rPr lang="en-US" sz="1600" b="0" i="0">
                <a:solidFill>
                  <a:schemeClr val="tx1"/>
                </a:solidFill>
                <a:effectLst/>
                <a:latin typeface="+mj-lt"/>
              </a:rPr>
              <a:t>: Rating 2 has the highest count, exceeding 200,000.</a:t>
            </a:r>
          </a:p>
          <a:p>
            <a:pPr algn="l">
              <a:buFont typeface="+mj-lt"/>
              <a:buAutoNum type="arabicPeriod"/>
            </a:pPr>
            <a:r>
              <a:rPr lang="en-US" sz="1600" b="1" i="0">
                <a:solidFill>
                  <a:schemeClr val="tx1"/>
                </a:solidFill>
                <a:effectLst/>
                <a:latin typeface="+mj-lt"/>
              </a:rPr>
              <a:t>Significant Gap</a:t>
            </a:r>
            <a:r>
              <a:rPr lang="en-US" sz="1600" b="0" i="0">
                <a:solidFill>
                  <a:schemeClr val="tx1"/>
                </a:solidFill>
                <a:effectLst/>
                <a:latin typeface="+mj-lt"/>
              </a:rPr>
              <a:t>: Rating 3 follows but is much lower, a little above 50,000.</a:t>
            </a:r>
          </a:p>
          <a:p>
            <a:pPr algn="l">
              <a:buFont typeface="+mj-lt"/>
              <a:buAutoNum type="arabicPeriod"/>
            </a:pPr>
            <a:r>
              <a:rPr lang="en-US" sz="1600" b="1" i="0">
                <a:solidFill>
                  <a:schemeClr val="tx1"/>
                </a:solidFill>
                <a:effectLst/>
                <a:latin typeface="+mj-lt"/>
              </a:rPr>
              <a:t>Rating 1 is Lowest</a:t>
            </a:r>
            <a:r>
              <a:rPr lang="en-US" sz="1600" b="0" i="0">
                <a:solidFill>
                  <a:schemeClr val="tx1"/>
                </a:solidFill>
                <a:effectLst/>
                <a:latin typeface="+mj-lt"/>
              </a:rPr>
              <a:t>: Rating 1 has the lowest count, slightly above 25,000.</a:t>
            </a:r>
          </a:p>
          <a:p>
            <a:pPr algn="l">
              <a:buFont typeface="+mj-lt"/>
              <a:buAutoNum type="arabicPeriod"/>
            </a:pPr>
            <a:r>
              <a:rPr lang="en-US" sz="1600" b="1" i="0">
                <a:solidFill>
                  <a:schemeClr val="tx1"/>
                </a:solidFill>
                <a:effectLst/>
                <a:latin typeface="+mj-lt"/>
              </a:rPr>
              <a:t>Heavy Skew</a:t>
            </a:r>
            <a:r>
              <a:rPr lang="en-US" sz="1600" b="0" i="0">
                <a:solidFill>
                  <a:schemeClr val="tx1"/>
                </a:solidFill>
                <a:effectLst/>
                <a:latin typeface="+mj-lt"/>
              </a:rPr>
              <a:t>: The distribution is heavily skewed towards Rating 2, indicating most regions fall into this category.</a:t>
            </a:r>
          </a:p>
        </p:txBody>
      </p:sp>
      <p:sp>
        <p:nvSpPr>
          <p:cNvPr id="5" name="AutoShape 4" descr="Uploaded image">
            <a:extLst>
              <a:ext uri="{FF2B5EF4-FFF2-40B4-BE49-F238E27FC236}">
                <a16:creationId xmlns:a16="http://schemas.microsoft.com/office/drawing/2014/main" id="{6D1AA718-AA82-EAC9-EAFB-AF7F349F3C9B}"/>
              </a:ext>
            </a:extLst>
          </p:cNvPr>
          <p:cNvSpPr>
            <a:spLocks noChangeAspect="1" noChangeArrowheads="1"/>
          </p:cNvSpPr>
          <p:nvPr/>
        </p:nvSpPr>
        <p:spPr bwMode="auto">
          <a:xfrm>
            <a:off x="3143978" y="1857966"/>
            <a:ext cx="182457" cy="18245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8DBFC627-EED4-11D1-0499-C1EDDE94B67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5684C790-E902-8C66-A3D4-C9FB4C02385D}"/>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2E597B35-788E-4AA2-2481-4EDC371896EB}"/>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a:extLst>
              <a:ext uri="{FF2B5EF4-FFF2-40B4-BE49-F238E27FC236}">
                <a16:creationId xmlns:a16="http://schemas.microsoft.com/office/drawing/2014/main" id="{A6CCEE8B-797C-88DB-C59D-52095054B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999" y="757613"/>
            <a:ext cx="2334174" cy="23754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0624A77-3881-0738-3632-A3C33257E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42" y="757063"/>
            <a:ext cx="3757055" cy="2276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6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39582-EDC6-959D-0CDD-1E60EBD01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36DAE8-98E4-BA65-B3E0-A583BC6C6A8B}"/>
              </a:ext>
            </a:extLst>
          </p:cNvPr>
          <p:cNvSpPr>
            <a:spLocks noGrp="1"/>
          </p:cNvSpPr>
          <p:nvPr>
            <p:ph type="title"/>
          </p:nvPr>
        </p:nvSpPr>
        <p:spPr>
          <a:xfrm>
            <a:off x="130041" y="-217714"/>
            <a:ext cx="8006400" cy="853200"/>
          </a:xfrm>
        </p:spPr>
        <p:txBody>
          <a:bodyPr/>
          <a:lstStyle/>
          <a:p>
            <a:r>
              <a:rPr lang="en-US" sz="3200" u="sng">
                <a:latin typeface="Raleway"/>
              </a:rPr>
              <a:t>Capital Repair Fund Distribution</a:t>
            </a:r>
          </a:p>
        </p:txBody>
      </p:sp>
      <p:sp>
        <p:nvSpPr>
          <p:cNvPr id="3" name="AutoShape 2" descr="Uploaded image">
            <a:extLst>
              <a:ext uri="{FF2B5EF4-FFF2-40B4-BE49-F238E27FC236}">
                <a16:creationId xmlns:a16="http://schemas.microsoft.com/office/drawing/2014/main" id="{B639B907-0AEA-F60C-1D98-67DC39684EEC}"/>
              </a:ext>
            </a:extLst>
          </p:cNvPr>
          <p:cNvSpPr>
            <a:spLocks noGrp="1" noChangeAspect="1" noChangeArrowheads="1"/>
          </p:cNvSpPr>
          <p:nvPr>
            <p:ph type="body" idx="1"/>
          </p:nvPr>
        </p:nvSpPr>
        <p:spPr bwMode="auto">
          <a:xfrm>
            <a:off x="130119" y="631637"/>
            <a:ext cx="8865331" cy="1557604"/>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lnSpcReduction="10000"/>
          </a:bodyPr>
          <a:lstStyle/>
          <a:p>
            <a:pPr algn="l">
              <a:buFont typeface="+mj-lt"/>
              <a:buAutoNum type="arabicPeriod"/>
            </a:pPr>
            <a:r>
              <a:rPr lang="en-US" sz="1600" b="1" i="0">
                <a:solidFill>
                  <a:schemeClr val="tx1"/>
                </a:solidFill>
                <a:effectLst/>
                <a:latin typeface="+mj-lt"/>
              </a:rPr>
              <a:t>Dominance of 'Reg </a:t>
            </a:r>
            <a:r>
              <a:rPr lang="en-US" sz="1600" b="1" i="0" err="1">
                <a:solidFill>
                  <a:schemeClr val="tx1"/>
                </a:solidFill>
                <a:effectLst/>
                <a:latin typeface="+mj-lt"/>
              </a:rPr>
              <a:t>Oper</a:t>
            </a:r>
            <a:r>
              <a:rPr lang="en-US" sz="1600" b="1" i="0">
                <a:solidFill>
                  <a:schemeClr val="tx1"/>
                </a:solidFill>
                <a:effectLst/>
                <a:latin typeface="+mj-lt"/>
              </a:rPr>
              <a:t> Account'</a:t>
            </a:r>
            <a:r>
              <a:rPr lang="en-US" sz="1600" b="0" i="0">
                <a:solidFill>
                  <a:schemeClr val="tx1"/>
                </a:solidFill>
                <a:effectLst/>
                <a:latin typeface="+mj-lt"/>
              </a:rPr>
              <a:t>: This mode has the highest count, approximately 70,000.</a:t>
            </a:r>
          </a:p>
          <a:p>
            <a:pPr algn="l">
              <a:buFont typeface="+mj-lt"/>
              <a:buAutoNum type="arabicPeriod"/>
            </a:pPr>
            <a:r>
              <a:rPr lang="en-US" sz="1600" b="1" i="0">
                <a:solidFill>
                  <a:schemeClr val="tx1"/>
                </a:solidFill>
                <a:effectLst/>
                <a:latin typeface="+mj-lt"/>
              </a:rPr>
              <a:t>Moderate Counts for 'Org Spec Account' &amp; 'Reg </a:t>
            </a:r>
            <a:r>
              <a:rPr lang="en-US" sz="1600" b="1" i="0" err="1">
                <a:solidFill>
                  <a:schemeClr val="tx1"/>
                </a:solidFill>
                <a:effectLst/>
                <a:latin typeface="+mj-lt"/>
              </a:rPr>
              <a:t>Oper</a:t>
            </a:r>
            <a:r>
              <a:rPr lang="en-US" sz="1600" b="1" i="0">
                <a:solidFill>
                  <a:schemeClr val="tx1"/>
                </a:solidFill>
                <a:effectLst/>
                <a:latin typeface="+mj-lt"/>
              </a:rPr>
              <a:t> Spec Account'</a:t>
            </a:r>
            <a:r>
              <a:rPr lang="en-US" sz="1600" b="0" i="0">
                <a:solidFill>
                  <a:schemeClr val="tx1"/>
                </a:solidFill>
                <a:effectLst/>
                <a:latin typeface="+mj-lt"/>
              </a:rPr>
              <a:t>: They stand at around 10,000 and 15,000, respectively.</a:t>
            </a:r>
          </a:p>
          <a:p>
            <a:pPr algn="l">
              <a:buFont typeface="+mj-lt"/>
              <a:buAutoNum type="arabicPeriod"/>
            </a:pPr>
            <a:r>
              <a:rPr lang="en-US" sz="1600" b="1" i="0">
                <a:solidFill>
                  <a:schemeClr val="tx1"/>
                </a:solidFill>
                <a:effectLst/>
                <a:latin typeface="+mj-lt"/>
              </a:rPr>
              <a:t>Lowest Count for 'Not Specified'</a:t>
            </a:r>
            <a:r>
              <a:rPr lang="en-US" sz="1600" b="0" i="0">
                <a:solidFill>
                  <a:schemeClr val="tx1"/>
                </a:solidFill>
                <a:effectLst/>
                <a:latin typeface="+mj-lt"/>
              </a:rPr>
              <a:t>: This mode has the lowest count, around 5,000.</a:t>
            </a:r>
          </a:p>
        </p:txBody>
      </p:sp>
      <p:sp>
        <p:nvSpPr>
          <p:cNvPr id="5" name="AutoShape 4" descr="Uploaded image">
            <a:extLst>
              <a:ext uri="{FF2B5EF4-FFF2-40B4-BE49-F238E27FC236}">
                <a16:creationId xmlns:a16="http://schemas.microsoft.com/office/drawing/2014/main" id="{94F0AEF7-D080-5FCF-E30E-7EF123FD381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6F19519A-B01C-F6C5-0241-22EC9021C2ED}"/>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1CCDC776-4F03-5A65-FC20-4CD3A709919D}"/>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EA3DE00A-534B-436B-E29E-C853D7DD4522}"/>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39C0CF50-899C-0DD8-91F4-E0F5D507C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924" y="2308981"/>
            <a:ext cx="3178250" cy="2420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6949506-AD22-7038-FB8F-91BA84B12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23" y="2188631"/>
            <a:ext cx="4501924" cy="253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38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5030CA-0252-9BC8-3D7B-F1DE84E5902B}"/>
              </a:ext>
            </a:extLst>
          </p:cNvPr>
          <p:cNvSpPr>
            <a:spLocks noGrp="1"/>
          </p:cNvSpPr>
          <p:nvPr>
            <p:ph type="body" idx="1"/>
          </p:nvPr>
        </p:nvSpPr>
        <p:spPr>
          <a:xfrm>
            <a:off x="5026861" y="601820"/>
            <a:ext cx="4029431" cy="3998004"/>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p>
            <a:r>
              <a:rPr lang="en-US" sz="1600" b="1">
                <a:latin typeface="Raleway"/>
                <a:cs typeface="Calibri"/>
              </a:rPr>
              <a:t>Most applicants have small Families: </a:t>
            </a:r>
            <a:r>
              <a:rPr lang="en-US" sz="1600">
                <a:latin typeface="Raleway"/>
                <a:cs typeface="Calibri"/>
              </a:rPr>
              <a:t>The majority of applicants have 2 family members 51%, followed by 1 family member 22% and 3 family members 17%.</a:t>
            </a:r>
          </a:p>
          <a:p>
            <a:pPr>
              <a:buClr>
                <a:srgbClr val="000000"/>
              </a:buClr>
            </a:pPr>
            <a:r>
              <a:rPr lang="en-US" sz="1600" b="1">
                <a:latin typeface="Raleway"/>
                <a:cs typeface="Calibri"/>
              </a:rPr>
              <a:t>Larger Families Are Less Common:</a:t>
            </a:r>
            <a:r>
              <a:rPr lang="en-US" sz="1600">
                <a:latin typeface="Raleway"/>
                <a:cs typeface="Calibri"/>
              </a:rPr>
              <a:t> Families with 4 or more members are much less frequent, with a significant drop</a:t>
            </a:r>
            <a:endParaRPr lang="en-US" sz="1600">
              <a:latin typeface="Raleway"/>
            </a:endParaRPr>
          </a:p>
          <a:p>
            <a:pPr>
              <a:buClr>
                <a:srgbClr val="000000"/>
              </a:buClr>
            </a:pPr>
            <a:r>
              <a:rPr lang="en-US" sz="1600" b="1">
                <a:latin typeface="Raleway"/>
                <a:cs typeface="Calibri"/>
              </a:rPr>
              <a:t>Very Large Families Are Rare</a:t>
            </a:r>
            <a:r>
              <a:rPr lang="en-US" sz="1600">
                <a:latin typeface="Raleway"/>
                <a:cs typeface="Calibri"/>
              </a:rPr>
              <a:t>: Families with 6 or more members are extremely rare, indicating that most applicants come from smaller family units.</a:t>
            </a:r>
            <a:endParaRPr lang="en-US"/>
          </a:p>
        </p:txBody>
      </p:sp>
      <p:sp>
        <p:nvSpPr>
          <p:cNvPr id="3" name="Title 2">
            <a:extLst>
              <a:ext uri="{FF2B5EF4-FFF2-40B4-BE49-F238E27FC236}">
                <a16:creationId xmlns:a16="http://schemas.microsoft.com/office/drawing/2014/main" id="{62165EB0-C32B-C900-53BD-B1A53A12D310}"/>
              </a:ext>
            </a:extLst>
          </p:cNvPr>
          <p:cNvSpPr>
            <a:spLocks noGrp="1"/>
          </p:cNvSpPr>
          <p:nvPr>
            <p:ph type="title"/>
          </p:nvPr>
        </p:nvSpPr>
        <p:spPr>
          <a:xfrm>
            <a:off x="155441" y="-149860"/>
            <a:ext cx="9159544" cy="853200"/>
          </a:xfrm>
        </p:spPr>
        <p:txBody>
          <a:bodyPr/>
          <a:lstStyle/>
          <a:p>
            <a:r>
              <a:rPr lang="en-US" sz="3200" u="sng" dirty="0">
                <a:latin typeface="Raleway"/>
              </a:rPr>
              <a:t>Applicant's Family Members Distribution</a:t>
            </a:r>
            <a:endParaRPr lang="en-US" sz="3200" u="sng" dirty="0"/>
          </a:p>
        </p:txBody>
      </p:sp>
      <p:pic>
        <p:nvPicPr>
          <p:cNvPr id="4" name="Picture 3" descr="A graph of a number of members&#10;&#10;Description automatically generated">
            <a:extLst>
              <a:ext uri="{FF2B5EF4-FFF2-40B4-BE49-F238E27FC236}">
                <a16:creationId xmlns:a16="http://schemas.microsoft.com/office/drawing/2014/main" id="{0A3A1369-145B-680A-5D5A-112AF38F0168}"/>
              </a:ext>
            </a:extLst>
          </p:cNvPr>
          <p:cNvPicPr>
            <a:picLocks noChangeAspect="1"/>
          </p:cNvPicPr>
          <p:nvPr/>
        </p:nvPicPr>
        <p:blipFill>
          <a:blip r:embed="rId2"/>
          <a:srcRect l="41" t="51" r="8814" b="-285"/>
          <a:stretch/>
        </p:blipFill>
        <p:spPr>
          <a:xfrm>
            <a:off x="-684" y="855232"/>
            <a:ext cx="5023579" cy="3498149"/>
          </a:xfrm>
          <a:prstGeom prst="rect">
            <a:avLst/>
          </a:prstGeom>
        </p:spPr>
      </p:pic>
    </p:spTree>
    <p:extLst>
      <p:ext uri="{BB962C8B-B14F-4D97-AF65-F5344CB8AC3E}">
        <p14:creationId xmlns:p14="http://schemas.microsoft.com/office/powerpoint/2010/main" val="3621516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198258" y="-809"/>
            <a:ext cx="6158302" cy="942000"/>
          </a:xfrm>
        </p:spPr>
        <p:txBody>
          <a:bodyPr>
            <a:normAutofit/>
          </a:bodyPr>
          <a:lstStyle/>
          <a:p>
            <a:r>
              <a:rPr lang="en-US" sz="3200" u="sng">
                <a:solidFill>
                  <a:schemeClr val="tx1"/>
                </a:solidFill>
                <a:latin typeface="Raleway"/>
              </a:rPr>
              <a:t>Business Context</a:t>
            </a:r>
          </a:p>
        </p:txBody>
      </p:sp>
      <p:sp>
        <p:nvSpPr>
          <p:cNvPr id="4" name="Rectangle: Rounded Corners 3">
            <a:extLst>
              <a:ext uri="{FF2B5EF4-FFF2-40B4-BE49-F238E27FC236}">
                <a16:creationId xmlns:a16="http://schemas.microsoft.com/office/drawing/2014/main" id="{CB072368-B70E-6B3D-1B4C-B8B1CCA01A5F}"/>
              </a:ext>
            </a:extLst>
          </p:cNvPr>
          <p:cNvSpPr/>
          <p:nvPr/>
        </p:nvSpPr>
        <p:spPr>
          <a:xfrm>
            <a:off x="328949" y="716638"/>
            <a:ext cx="8540924" cy="20676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a:solidFill>
                  <a:srgbClr val="000000"/>
                </a:solidFill>
              </a:rPr>
              <a:t>Problem Statement - </a:t>
            </a:r>
            <a:endParaRPr lang="en-US" sz="1600">
              <a:solidFill>
                <a:srgbClr val="000000"/>
              </a:solidFill>
            </a:endParaRPr>
          </a:p>
          <a:p>
            <a:r>
              <a:rPr lang="en-US" sz="1600">
                <a:solidFill>
                  <a:srgbClr val="000000"/>
                </a:solidFill>
              </a:rPr>
              <a:t>In the banking and financial services industry, managing the risk associated with lending is crucial. Lenders must evaluate the likelihood that a borrower will default on their loan, as defaults can result in significant financial losses. The goal is to identify patterns that indicate a higher risk of default, which can inform actions such as denying the loan, reducing the loan amount, or charging higher interest rates to risky applicants. By doing so, lenders can better ensure that only creditworthy consumers receive loans.</a:t>
            </a:r>
            <a:endParaRPr lang="en-US"/>
          </a:p>
        </p:txBody>
      </p:sp>
      <p:sp>
        <p:nvSpPr>
          <p:cNvPr id="5" name="Rectangle: Rounded Corners 4">
            <a:extLst>
              <a:ext uri="{FF2B5EF4-FFF2-40B4-BE49-F238E27FC236}">
                <a16:creationId xmlns:a16="http://schemas.microsoft.com/office/drawing/2014/main" id="{C8BEFA78-BA1F-7621-78C6-145B2218A412}"/>
              </a:ext>
            </a:extLst>
          </p:cNvPr>
          <p:cNvSpPr/>
          <p:nvPr/>
        </p:nvSpPr>
        <p:spPr>
          <a:xfrm>
            <a:off x="324190" y="2960540"/>
            <a:ext cx="8545683" cy="17034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a:solidFill>
                  <a:srgbClr val="000000"/>
                </a:solidFill>
              </a:rPr>
              <a:t>Objective -</a:t>
            </a:r>
            <a:endParaRPr lang="en-US" sz="1600">
              <a:solidFill>
                <a:srgbClr val="000000"/>
              </a:solidFill>
            </a:endParaRPr>
          </a:p>
          <a:p>
            <a:r>
              <a:rPr lang="en-US" sz="1600">
                <a:solidFill>
                  <a:srgbClr val="000000"/>
                </a:solidFill>
              </a:rPr>
              <a:t>The objective of this analysis is to apply exploratory data analysis (EDA)  and predictive modelling to identify key factors contributing to loan defaults. By examining borrower demographics, financial history, and loan details, we aim to uncover insights that enhance risk assessment and support better lending strategies to reduce defaults and improve profitability.</a:t>
            </a:r>
            <a:endParaRPr lang="en-US"/>
          </a:p>
        </p:txBody>
      </p:sp>
    </p:spTree>
    <p:extLst>
      <p:ext uri="{BB962C8B-B14F-4D97-AF65-F5344CB8AC3E}">
        <p14:creationId xmlns:p14="http://schemas.microsoft.com/office/powerpoint/2010/main" val="401652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44C9D6-9EF6-E955-27B1-F99A946C7D4D}"/>
              </a:ext>
            </a:extLst>
          </p:cNvPr>
          <p:cNvSpPr>
            <a:spLocks noGrp="1"/>
          </p:cNvSpPr>
          <p:nvPr>
            <p:ph type="body" idx="1"/>
          </p:nvPr>
        </p:nvSpPr>
        <p:spPr>
          <a:xfrm>
            <a:off x="5186327" y="629035"/>
            <a:ext cx="3960679" cy="4005165"/>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p>
            <a:r>
              <a:rPr lang="en-US" sz="1600" b="1">
                <a:latin typeface="Raleway"/>
                <a:cs typeface="Calibri"/>
              </a:rPr>
              <a:t>Laborers</a:t>
            </a:r>
            <a:r>
              <a:rPr lang="en-US" sz="1600">
                <a:latin typeface="Raleway"/>
                <a:cs typeface="Calibri"/>
              </a:rPr>
              <a:t> are the most common occupation, with over 26% individuals.</a:t>
            </a:r>
          </a:p>
          <a:p>
            <a:pPr>
              <a:buClr>
                <a:srgbClr val="000000"/>
              </a:buClr>
            </a:pPr>
            <a:r>
              <a:rPr lang="en-US" sz="1600" b="1">
                <a:latin typeface="Raleway"/>
                <a:cs typeface="Calibri"/>
              </a:rPr>
              <a:t>Sales staff</a:t>
            </a:r>
            <a:r>
              <a:rPr lang="en-US" sz="1600">
                <a:latin typeface="Raleway"/>
                <a:cs typeface="Calibri"/>
              </a:rPr>
              <a:t> and </a:t>
            </a:r>
            <a:r>
              <a:rPr lang="en-US" sz="1600" b="1">
                <a:latin typeface="Raleway"/>
                <a:cs typeface="Calibri"/>
              </a:rPr>
              <a:t>Core staff</a:t>
            </a:r>
            <a:r>
              <a:rPr lang="en-US" sz="1600">
                <a:latin typeface="Raleway"/>
                <a:cs typeface="Calibri"/>
              </a:rPr>
              <a:t> follow as the second and third largest groups with 15% &amp; 13%.</a:t>
            </a:r>
          </a:p>
          <a:p>
            <a:pPr>
              <a:buClr>
                <a:srgbClr val="000000"/>
              </a:buClr>
            </a:pPr>
            <a:r>
              <a:rPr lang="en-US" sz="1600" b="1">
                <a:latin typeface="Raleway"/>
                <a:cs typeface="Calibri"/>
              </a:rPr>
              <a:t>Managers</a:t>
            </a:r>
            <a:r>
              <a:rPr lang="en-US" sz="1600">
                <a:latin typeface="Raleway"/>
                <a:cs typeface="Calibri"/>
              </a:rPr>
              <a:t> and </a:t>
            </a:r>
            <a:r>
              <a:rPr lang="en-US" sz="1600" b="1">
                <a:latin typeface="Raleway"/>
                <a:cs typeface="Calibri"/>
              </a:rPr>
              <a:t>Drivers</a:t>
            </a:r>
            <a:r>
              <a:rPr lang="en-US" sz="1600">
                <a:latin typeface="Raleway"/>
                <a:cs typeface="Calibri"/>
              </a:rPr>
              <a:t> are moderately represented, each with significant percent.</a:t>
            </a:r>
          </a:p>
          <a:p>
            <a:pPr>
              <a:buClr>
                <a:srgbClr val="000000"/>
              </a:buClr>
            </a:pPr>
            <a:r>
              <a:rPr lang="en-US" sz="1600" b="1">
                <a:latin typeface="Raleway"/>
                <a:cs typeface="Calibri"/>
              </a:rPr>
              <a:t>High skill tech staff</a:t>
            </a:r>
            <a:r>
              <a:rPr lang="en-US" sz="1600">
                <a:latin typeface="Raleway"/>
                <a:cs typeface="Calibri"/>
              </a:rPr>
              <a:t>, </a:t>
            </a:r>
            <a:r>
              <a:rPr lang="en-US" sz="1600" b="1">
                <a:latin typeface="Raleway"/>
                <a:cs typeface="Calibri"/>
              </a:rPr>
              <a:t>Accountants</a:t>
            </a:r>
            <a:r>
              <a:rPr lang="en-US" sz="1600">
                <a:latin typeface="Raleway"/>
                <a:cs typeface="Calibri"/>
              </a:rPr>
              <a:t>, </a:t>
            </a:r>
            <a:r>
              <a:rPr lang="en-US" sz="1600" b="1">
                <a:latin typeface="Raleway"/>
                <a:cs typeface="Calibri"/>
              </a:rPr>
              <a:t>Medicine staff,</a:t>
            </a:r>
            <a:r>
              <a:rPr lang="en-US" sz="1600">
                <a:latin typeface="Raleway"/>
                <a:cs typeface="Calibri"/>
              </a:rPr>
              <a:t> </a:t>
            </a:r>
            <a:r>
              <a:rPr lang="en-US" sz="1600" b="1">
                <a:latin typeface="Raleway"/>
                <a:cs typeface="Calibri"/>
              </a:rPr>
              <a:t>Security staff</a:t>
            </a:r>
            <a:r>
              <a:rPr lang="en-US" sz="1600">
                <a:latin typeface="Raleway"/>
                <a:cs typeface="Calibri"/>
              </a:rPr>
              <a:t> , </a:t>
            </a:r>
            <a:r>
              <a:rPr lang="en-US" sz="1600" b="1">
                <a:latin typeface="Raleway"/>
                <a:cs typeface="Calibri"/>
              </a:rPr>
              <a:t>Cooking staff </a:t>
            </a:r>
            <a:r>
              <a:rPr lang="en-US" sz="1600">
                <a:latin typeface="Raleway"/>
                <a:cs typeface="Calibri"/>
              </a:rPr>
              <a:t>make up smaller portions, indicating these are less common occupations.</a:t>
            </a:r>
            <a:endParaRPr lang="en-US"/>
          </a:p>
          <a:p>
            <a:pPr>
              <a:buClr>
                <a:srgbClr val="000000"/>
              </a:buClr>
            </a:pPr>
            <a:endParaRPr lang="en-US" sz="1600">
              <a:latin typeface="Raleway"/>
            </a:endParaRPr>
          </a:p>
        </p:txBody>
      </p:sp>
      <p:sp>
        <p:nvSpPr>
          <p:cNvPr id="3" name="Title 2">
            <a:extLst>
              <a:ext uri="{FF2B5EF4-FFF2-40B4-BE49-F238E27FC236}">
                <a16:creationId xmlns:a16="http://schemas.microsoft.com/office/drawing/2014/main" id="{8F66676A-BF4D-E00F-4FF0-83733422974B}"/>
              </a:ext>
            </a:extLst>
          </p:cNvPr>
          <p:cNvSpPr>
            <a:spLocks noGrp="1"/>
          </p:cNvSpPr>
          <p:nvPr>
            <p:ph type="title"/>
          </p:nvPr>
        </p:nvSpPr>
        <p:spPr>
          <a:xfrm>
            <a:off x="111898" y="-81643"/>
            <a:ext cx="8006400" cy="853200"/>
          </a:xfrm>
        </p:spPr>
        <p:txBody>
          <a:bodyPr/>
          <a:lstStyle/>
          <a:p>
            <a:r>
              <a:rPr lang="en-US" sz="3200" u="sng">
                <a:latin typeface="Raleway"/>
              </a:rPr>
              <a:t>Occupation Type Distribution</a:t>
            </a:r>
            <a:endParaRPr lang="en-US" sz="3200" u="sng"/>
          </a:p>
        </p:txBody>
      </p:sp>
      <p:pic>
        <p:nvPicPr>
          <p:cNvPr id="4" name="Picture 3" descr="A graph of different types of workers&#10;&#10;Description automatically generated">
            <a:extLst>
              <a:ext uri="{FF2B5EF4-FFF2-40B4-BE49-F238E27FC236}">
                <a16:creationId xmlns:a16="http://schemas.microsoft.com/office/drawing/2014/main" id="{B07EFF7F-2714-9F0D-40FE-B43A0856353F}"/>
              </a:ext>
            </a:extLst>
          </p:cNvPr>
          <p:cNvPicPr>
            <a:picLocks noChangeAspect="1"/>
          </p:cNvPicPr>
          <p:nvPr/>
        </p:nvPicPr>
        <p:blipFill>
          <a:blip r:embed="rId2"/>
          <a:srcRect l="4790" t="234" r="10030" b="-234"/>
          <a:stretch/>
        </p:blipFill>
        <p:spPr>
          <a:xfrm>
            <a:off x="2149" y="773362"/>
            <a:ext cx="5164978" cy="3870127"/>
          </a:xfrm>
          <a:prstGeom prst="rect">
            <a:avLst/>
          </a:prstGeom>
        </p:spPr>
      </p:pic>
    </p:spTree>
    <p:extLst>
      <p:ext uri="{BB962C8B-B14F-4D97-AF65-F5344CB8AC3E}">
        <p14:creationId xmlns:p14="http://schemas.microsoft.com/office/powerpoint/2010/main" val="2202080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0E80E7-2BDB-E758-B528-F09A01A86546}"/>
              </a:ext>
            </a:extLst>
          </p:cNvPr>
          <p:cNvSpPr>
            <a:spLocks noGrp="1"/>
          </p:cNvSpPr>
          <p:nvPr>
            <p:ph type="body" idx="1"/>
          </p:nvPr>
        </p:nvSpPr>
        <p:spPr>
          <a:xfrm>
            <a:off x="5808463" y="1282176"/>
            <a:ext cx="3181969" cy="3183597"/>
          </a:xfrm>
          <a:prstGeom prst="roundRect">
            <a:avLst/>
          </a:prstGeom>
          <a:solidFill>
            <a:schemeClr val="accent1"/>
          </a:solidFill>
          <a:ln w="28575">
            <a:solidFill>
              <a:schemeClr val="tx1"/>
            </a:solidFill>
          </a:ln>
        </p:spPr>
        <p:txBody>
          <a:bodyPr>
            <a:normAutofit lnSpcReduction="10000"/>
          </a:bodyPr>
          <a:lstStyle/>
          <a:p>
            <a:r>
              <a:rPr lang="en-US" sz="1600" b="1">
                <a:latin typeface="Raleway"/>
                <a:cs typeface="Calibri"/>
              </a:rPr>
              <a:t>Majority Missing Emails</a:t>
            </a:r>
            <a:r>
              <a:rPr lang="en-US" sz="1600">
                <a:latin typeface="Raleway"/>
                <a:cs typeface="Calibri"/>
              </a:rPr>
              <a:t>: A large portion of the data shows that emails are not provided, with over 250,000 (94%) instances.</a:t>
            </a:r>
          </a:p>
          <a:p>
            <a:pPr>
              <a:buClr>
                <a:srgbClr val="000000"/>
              </a:buClr>
            </a:pPr>
            <a:r>
              <a:rPr lang="en-US" sz="1600" b="1">
                <a:latin typeface="Raleway"/>
                <a:cs typeface="Calibri"/>
              </a:rPr>
              <a:t>Few Emails Available</a:t>
            </a:r>
            <a:r>
              <a:rPr lang="en-US" sz="1600">
                <a:latin typeface="Raleway"/>
                <a:cs typeface="Calibri"/>
              </a:rPr>
              <a:t>: Only a small number of cases have emails provided (6%), indicating a limited collection of email contact information.</a:t>
            </a:r>
          </a:p>
        </p:txBody>
      </p:sp>
      <p:sp>
        <p:nvSpPr>
          <p:cNvPr id="3" name="Title 2">
            <a:extLst>
              <a:ext uri="{FF2B5EF4-FFF2-40B4-BE49-F238E27FC236}">
                <a16:creationId xmlns:a16="http://schemas.microsoft.com/office/drawing/2014/main" id="{D72D96D9-0D6E-2ABF-FC78-30B7393A273F}"/>
              </a:ext>
            </a:extLst>
          </p:cNvPr>
          <p:cNvSpPr>
            <a:spLocks noGrp="1"/>
          </p:cNvSpPr>
          <p:nvPr>
            <p:ph type="title"/>
          </p:nvPr>
        </p:nvSpPr>
        <p:spPr/>
        <p:txBody>
          <a:bodyPr/>
          <a:lstStyle/>
          <a:p>
            <a:r>
              <a:rPr lang="en-US" sz="3200" u="sng">
                <a:latin typeface="Raleway"/>
              </a:rPr>
              <a:t>Applicant's Email Distribution</a:t>
            </a:r>
            <a:endParaRPr lang="en-US" sz="3200" u="sng"/>
          </a:p>
        </p:txBody>
      </p:sp>
      <p:pic>
        <p:nvPicPr>
          <p:cNvPr id="4" name="Picture 3" descr="A graph of email distribution&#10;&#10;Description automatically generated">
            <a:extLst>
              <a:ext uri="{FF2B5EF4-FFF2-40B4-BE49-F238E27FC236}">
                <a16:creationId xmlns:a16="http://schemas.microsoft.com/office/drawing/2014/main" id="{8F274F98-E06E-D02F-67D6-9E040F400C71}"/>
              </a:ext>
            </a:extLst>
          </p:cNvPr>
          <p:cNvPicPr>
            <a:picLocks noChangeAspect="1"/>
          </p:cNvPicPr>
          <p:nvPr/>
        </p:nvPicPr>
        <p:blipFill>
          <a:blip r:embed="rId2"/>
          <a:srcRect l="4458" t="-41" r="11395" b="41"/>
          <a:stretch/>
        </p:blipFill>
        <p:spPr>
          <a:xfrm>
            <a:off x="136074" y="851750"/>
            <a:ext cx="5675785" cy="3857641"/>
          </a:xfrm>
          <a:prstGeom prst="rect">
            <a:avLst/>
          </a:prstGeom>
        </p:spPr>
      </p:pic>
    </p:spTree>
    <p:extLst>
      <p:ext uri="{BB962C8B-B14F-4D97-AF65-F5344CB8AC3E}">
        <p14:creationId xmlns:p14="http://schemas.microsoft.com/office/powerpoint/2010/main" val="1240703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502BB8-9256-920A-9E95-F7BBDB64394C}"/>
              </a:ext>
            </a:extLst>
          </p:cNvPr>
          <p:cNvSpPr>
            <a:spLocks noGrp="1"/>
          </p:cNvSpPr>
          <p:nvPr>
            <p:ph type="body" idx="1"/>
          </p:nvPr>
        </p:nvSpPr>
        <p:spPr>
          <a:xfrm>
            <a:off x="5899131" y="1071088"/>
            <a:ext cx="3106959" cy="3449358"/>
          </a:xfrm>
          <a:prstGeom prst="roundRect">
            <a:avLst/>
          </a:prstGeom>
          <a:solidFill>
            <a:schemeClr val="accent1"/>
          </a:solidFill>
          <a:ln w="28575">
            <a:solidFill>
              <a:schemeClr val="tx1"/>
            </a:solidFill>
          </a:ln>
        </p:spPr>
        <p:txBody>
          <a:bodyPr>
            <a:normAutofit lnSpcReduction="10000"/>
          </a:bodyPr>
          <a:lstStyle/>
          <a:p>
            <a:r>
              <a:rPr lang="en-US" sz="1600" b="1" dirty="0">
                <a:latin typeface="Raleway"/>
                <a:cs typeface="Calibri"/>
              </a:rPr>
              <a:t>Most Regions Rated 2</a:t>
            </a:r>
            <a:r>
              <a:rPr lang="en-US" sz="1600" dirty="0">
                <a:latin typeface="Raleway"/>
                <a:cs typeface="Calibri"/>
              </a:rPr>
              <a:t>: The majority of regions with 74% have a rating of 2.</a:t>
            </a:r>
          </a:p>
          <a:p>
            <a:pPr>
              <a:buClr>
                <a:srgbClr val="000000"/>
              </a:buClr>
            </a:pPr>
            <a:r>
              <a:rPr lang="en-US" sz="1600" b="1" dirty="0">
                <a:latin typeface="Raleway"/>
                <a:cs typeface="Calibri"/>
              </a:rPr>
              <a:t>Moderate Count for Rating 3</a:t>
            </a:r>
            <a:r>
              <a:rPr lang="en-US" sz="1600" dirty="0">
                <a:latin typeface="Raleway"/>
                <a:cs typeface="Calibri"/>
              </a:rPr>
              <a:t>: A smaller group16%  has a rating of 3, </a:t>
            </a:r>
          </a:p>
          <a:p>
            <a:pPr>
              <a:buClr>
                <a:srgbClr val="000000"/>
              </a:buClr>
            </a:pPr>
            <a:r>
              <a:rPr lang="en-US" sz="1600" b="1" dirty="0">
                <a:latin typeface="Raleway"/>
                <a:cs typeface="Calibri"/>
              </a:rPr>
              <a:t>Fewest Regions Rated 1</a:t>
            </a:r>
            <a:r>
              <a:rPr lang="en-US" sz="1600" dirty="0">
                <a:latin typeface="Raleway"/>
                <a:cs typeface="Calibri"/>
              </a:rPr>
              <a:t>: The lowest count of regions, under 10%, falls into the rating 1 category</a:t>
            </a:r>
            <a:endParaRPr lang="en-US" dirty="0"/>
          </a:p>
        </p:txBody>
      </p:sp>
      <p:sp>
        <p:nvSpPr>
          <p:cNvPr id="3" name="Title 2">
            <a:extLst>
              <a:ext uri="{FF2B5EF4-FFF2-40B4-BE49-F238E27FC236}">
                <a16:creationId xmlns:a16="http://schemas.microsoft.com/office/drawing/2014/main" id="{E688F89D-6D56-8A74-EC6E-018349BE235C}"/>
              </a:ext>
            </a:extLst>
          </p:cNvPr>
          <p:cNvSpPr>
            <a:spLocks noGrp="1"/>
          </p:cNvSpPr>
          <p:nvPr>
            <p:ph type="title"/>
          </p:nvPr>
        </p:nvSpPr>
        <p:spPr/>
        <p:txBody>
          <a:bodyPr/>
          <a:lstStyle/>
          <a:p>
            <a:r>
              <a:rPr lang="en-US" sz="3200" u="sng">
                <a:latin typeface="Raleway"/>
              </a:rPr>
              <a:t>Region Rating Distribution</a:t>
            </a:r>
          </a:p>
        </p:txBody>
      </p:sp>
      <p:pic>
        <p:nvPicPr>
          <p:cNvPr id="4" name="Picture 3" descr="A bar graph with blue rectangles&#10;&#10;Description automatically generated">
            <a:extLst>
              <a:ext uri="{FF2B5EF4-FFF2-40B4-BE49-F238E27FC236}">
                <a16:creationId xmlns:a16="http://schemas.microsoft.com/office/drawing/2014/main" id="{3DE66FCF-D2C9-A36C-C32F-7CB9084462B0}"/>
              </a:ext>
            </a:extLst>
          </p:cNvPr>
          <p:cNvPicPr>
            <a:picLocks noChangeAspect="1"/>
          </p:cNvPicPr>
          <p:nvPr/>
        </p:nvPicPr>
        <p:blipFill>
          <a:blip r:embed="rId2"/>
          <a:srcRect t="-103" r="10180"/>
          <a:stretch/>
        </p:blipFill>
        <p:spPr>
          <a:xfrm>
            <a:off x="1504" y="846974"/>
            <a:ext cx="5890233" cy="3886702"/>
          </a:xfrm>
          <a:prstGeom prst="rect">
            <a:avLst/>
          </a:prstGeom>
        </p:spPr>
      </p:pic>
    </p:spTree>
    <p:extLst>
      <p:ext uri="{BB962C8B-B14F-4D97-AF65-F5344CB8AC3E}">
        <p14:creationId xmlns:p14="http://schemas.microsoft.com/office/powerpoint/2010/main" val="395652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83471F-6B7E-D0AA-8837-8CBE3451820C}"/>
              </a:ext>
            </a:extLst>
          </p:cNvPr>
          <p:cNvSpPr>
            <a:spLocks noGrp="1"/>
          </p:cNvSpPr>
          <p:nvPr>
            <p:ph type="body" idx="1"/>
          </p:nvPr>
        </p:nvSpPr>
        <p:spPr>
          <a:xfrm>
            <a:off x="4888599" y="740720"/>
            <a:ext cx="4155581" cy="3896903"/>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p>
            <a:pPr marL="139700" indent="0">
              <a:buClr>
                <a:srgbClr val="000000"/>
              </a:buClr>
              <a:buNone/>
            </a:pPr>
            <a:r>
              <a:rPr lang="en-US" sz="1600" b="1">
                <a:latin typeface="Raleway"/>
                <a:cs typeface="Calibri"/>
              </a:rPr>
              <a:t>Weekday Trend:</a:t>
            </a:r>
          </a:p>
          <a:p>
            <a:pPr>
              <a:buClr>
                <a:srgbClr val="000000"/>
              </a:buClr>
            </a:pPr>
            <a:r>
              <a:rPr lang="en-US" sz="1600">
                <a:latin typeface="Raleway"/>
                <a:cs typeface="Calibri"/>
              </a:rPr>
              <a:t>Tuesday &amp; Wednesday has the highest number of applications 18% each.</a:t>
            </a:r>
            <a:endParaRPr lang="en-US" sz="1600">
              <a:latin typeface="Raleway"/>
            </a:endParaRPr>
          </a:p>
          <a:p>
            <a:pPr>
              <a:buClr>
                <a:srgbClr val="000000"/>
              </a:buClr>
            </a:pPr>
            <a:r>
              <a:rPr lang="en-US" sz="1600">
                <a:latin typeface="Raleway"/>
                <a:cs typeface="Calibri"/>
              </a:rPr>
              <a:t>On Wednesday, Thursday and Friday, the number of applications is fairly consistent, 16% each.</a:t>
            </a:r>
          </a:p>
          <a:p>
            <a:pPr marL="139700" indent="0">
              <a:buClr>
                <a:srgbClr val="000000"/>
              </a:buClr>
              <a:buNone/>
            </a:pPr>
            <a:r>
              <a:rPr lang="en-US" sz="1600" b="1">
                <a:latin typeface="Raleway"/>
                <a:cs typeface="Calibri"/>
              </a:rPr>
              <a:t>Weekend Drop</a:t>
            </a:r>
            <a:r>
              <a:rPr lang="en-US" sz="1600">
                <a:latin typeface="Raleway"/>
                <a:cs typeface="Calibri"/>
              </a:rPr>
              <a:t>:</a:t>
            </a:r>
          </a:p>
          <a:p>
            <a:pPr>
              <a:buClr>
                <a:srgbClr val="000000"/>
              </a:buClr>
            </a:pPr>
            <a:r>
              <a:rPr lang="en-US" sz="1600">
                <a:latin typeface="Raleway"/>
                <a:cs typeface="Calibri"/>
              </a:rPr>
              <a:t>Saturday’s count is notably lower than the weekdays, at about 11%</a:t>
            </a:r>
          </a:p>
          <a:p>
            <a:pPr>
              <a:buClr>
                <a:srgbClr val="000000"/>
              </a:buClr>
            </a:pPr>
            <a:r>
              <a:rPr lang="en-US" sz="1600">
                <a:latin typeface="Raleway"/>
                <a:cs typeface="Calibri"/>
              </a:rPr>
              <a:t>Sunday has the lowest count, with applications dropping to 5%</a:t>
            </a:r>
          </a:p>
        </p:txBody>
      </p:sp>
      <p:sp>
        <p:nvSpPr>
          <p:cNvPr id="3" name="Title 2">
            <a:extLst>
              <a:ext uri="{FF2B5EF4-FFF2-40B4-BE49-F238E27FC236}">
                <a16:creationId xmlns:a16="http://schemas.microsoft.com/office/drawing/2014/main" id="{B4284742-25EE-683A-3801-67497F33AF0C}"/>
              </a:ext>
            </a:extLst>
          </p:cNvPr>
          <p:cNvSpPr>
            <a:spLocks noGrp="1"/>
          </p:cNvSpPr>
          <p:nvPr>
            <p:ph type="title"/>
          </p:nvPr>
        </p:nvSpPr>
        <p:spPr/>
        <p:txBody>
          <a:bodyPr/>
          <a:lstStyle/>
          <a:p>
            <a:r>
              <a:rPr lang="en-US" sz="3200" u="sng">
                <a:latin typeface="Raleway"/>
              </a:rPr>
              <a:t>Weekday Application Trend</a:t>
            </a:r>
            <a:endParaRPr lang="en-US" sz="3200" u="sng"/>
          </a:p>
        </p:txBody>
      </p:sp>
      <p:pic>
        <p:nvPicPr>
          <p:cNvPr id="4" name="Picture 3" descr="A graph of blue bars with white text&#10;&#10;Description automatically generated">
            <a:extLst>
              <a:ext uri="{FF2B5EF4-FFF2-40B4-BE49-F238E27FC236}">
                <a16:creationId xmlns:a16="http://schemas.microsoft.com/office/drawing/2014/main" id="{D1A3F6A4-E2F0-6505-D88A-6A92FBB4E4A7}"/>
              </a:ext>
            </a:extLst>
          </p:cNvPr>
          <p:cNvPicPr>
            <a:picLocks noChangeAspect="1"/>
          </p:cNvPicPr>
          <p:nvPr/>
        </p:nvPicPr>
        <p:blipFill>
          <a:blip r:embed="rId2"/>
          <a:srcRect l="4642" t="54" r="8181"/>
          <a:stretch/>
        </p:blipFill>
        <p:spPr>
          <a:xfrm>
            <a:off x="3005" y="1173263"/>
            <a:ext cx="4769030" cy="3457532"/>
          </a:xfrm>
          <a:prstGeom prst="rect">
            <a:avLst/>
          </a:prstGeom>
        </p:spPr>
      </p:pic>
    </p:spTree>
    <p:extLst>
      <p:ext uri="{BB962C8B-B14F-4D97-AF65-F5344CB8AC3E}">
        <p14:creationId xmlns:p14="http://schemas.microsoft.com/office/powerpoint/2010/main" val="166142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663541" y="-809"/>
            <a:ext cx="6559309" cy="942000"/>
          </a:xfrm>
        </p:spPr>
        <p:txBody>
          <a:bodyPr>
            <a:normAutofit/>
          </a:bodyPr>
          <a:lstStyle/>
          <a:p>
            <a:r>
              <a:rPr lang="en-US" sz="3200" u="sng">
                <a:solidFill>
                  <a:schemeClr val="tx1"/>
                </a:solidFill>
                <a:latin typeface="Raleway"/>
              </a:rPr>
              <a:t>Gender vs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5434583" y="1544490"/>
            <a:ext cx="3548939" cy="2281476"/>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Female Default Rate(1)</a:t>
            </a:r>
            <a:r>
              <a:rPr lang="en-US" sz="1600">
                <a:latin typeface="Raleway"/>
                <a:ea typeface="+mn-lt"/>
                <a:cs typeface="+mn-lt"/>
              </a:rPr>
              <a:t>: 7.0%</a:t>
            </a:r>
          </a:p>
          <a:p>
            <a:pPr>
              <a:buFont typeface="Arial"/>
              <a:buChar char="•"/>
            </a:pPr>
            <a:r>
              <a:rPr lang="en-US" sz="1600" b="1">
                <a:latin typeface="Raleway"/>
                <a:ea typeface="+mn-lt"/>
                <a:cs typeface="+mn-lt"/>
              </a:rPr>
              <a:t>Male Default Rate(1)</a:t>
            </a:r>
            <a:r>
              <a:rPr lang="en-US" sz="1600">
                <a:latin typeface="Raleway"/>
                <a:ea typeface="+mn-lt"/>
                <a:cs typeface="+mn-lt"/>
              </a:rPr>
              <a:t>: 10.1%</a:t>
            </a:r>
            <a:endParaRPr lang="en-US" sz="1600">
              <a:latin typeface="Raleway"/>
            </a:endParaRPr>
          </a:p>
          <a:p>
            <a:pPr>
              <a:buFont typeface="Arial"/>
              <a:buChar char="•"/>
            </a:pPr>
            <a:r>
              <a:rPr lang="en-US" sz="1600">
                <a:latin typeface="Raleway"/>
                <a:ea typeface="+mn-lt"/>
                <a:cs typeface="+mn-lt"/>
              </a:rPr>
              <a:t>Males exhibit a higher default rate compared to females, indicating that gender may be a    factor in assessing loan repayment risk</a:t>
            </a:r>
            <a:endParaRPr lang="en-US" sz="1600">
              <a:latin typeface="Raleway"/>
            </a:endParaRPr>
          </a:p>
          <a:p>
            <a:endParaRPr lang="en-US" sz="1600">
              <a:latin typeface="Raleway"/>
              <a:ea typeface="+mn-lt"/>
              <a:cs typeface="+mn-lt"/>
            </a:endParaRPr>
          </a:p>
        </p:txBody>
      </p:sp>
      <p:pic>
        <p:nvPicPr>
          <p:cNvPr id="4" name="Picture 3">
            <a:extLst>
              <a:ext uri="{FF2B5EF4-FFF2-40B4-BE49-F238E27FC236}">
                <a16:creationId xmlns:a16="http://schemas.microsoft.com/office/drawing/2014/main" id="{2E6DCA0B-C391-5504-CFB5-FD8F931F85C8}"/>
              </a:ext>
            </a:extLst>
          </p:cNvPr>
          <p:cNvPicPr>
            <a:picLocks noChangeAspect="1"/>
          </p:cNvPicPr>
          <p:nvPr/>
        </p:nvPicPr>
        <p:blipFill>
          <a:blip r:embed="rId2"/>
          <a:stretch>
            <a:fillRect/>
          </a:stretch>
        </p:blipFill>
        <p:spPr>
          <a:xfrm>
            <a:off x="234564" y="939228"/>
            <a:ext cx="5024308" cy="3693885"/>
          </a:xfrm>
          <a:prstGeom prst="rect">
            <a:avLst/>
          </a:prstGeom>
        </p:spPr>
      </p:pic>
    </p:spTree>
    <p:extLst>
      <p:ext uri="{BB962C8B-B14F-4D97-AF65-F5344CB8AC3E}">
        <p14:creationId xmlns:p14="http://schemas.microsoft.com/office/powerpoint/2010/main" val="1904142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352459" y="153405"/>
            <a:ext cx="5824524" cy="996428"/>
          </a:xfrm>
        </p:spPr>
        <p:txBody>
          <a:bodyPr>
            <a:normAutofit fontScale="90000"/>
          </a:bodyPr>
          <a:lstStyle/>
          <a:p>
            <a:r>
              <a:rPr lang="en-US" sz="3200" u="sng">
                <a:solidFill>
                  <a:schemeClr val="tx1"/>
                </a:solidFill>
                <a:latin typeface="Raleway"/>
              </a:rPr>
              <a:t>Car Ownership vs.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5322620" y="1149076"/>
            <a:ext cx="3703154" cy="3371136"/>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600">
              <a:latin typeface="Raleway"/>
              <a:ea typeface="+mn-lt"/>
              <a:cs typeface="+mn-lt"/>
            </a:endParaRPr>
          </a:p>
          <a:p>
            <a:pPr lvl="1">
              <a:buFont typeface="Arial"/>
              <a:buChar char="•"/>
            </a:pPr>
            <a:r>
              <a:rPr lang="en-US" sz="1600" b="1">
                <a:latin typeface="Raleway"/>
                <a:ea typeface="+mn-lt"/>
                <a:cs typeface="+mn-lt"/>
              </a:rPr>
              <a:t>No Car Default Rate(1)</a:t>
            </a:r>
            <a:r>
              <a:rPr lang="en-US" sz="1600">
                <a:latin typeface="Raleway"/>
                <a:ea typeface="+mn-lt"/>
                <a:cs typeface="+mn-lt"/>
              </a:rPr>
              <a:t>: 8.5%</a:t>
            </a:r>
            <a:endParaRPr lang="en-US">
              <a:latin typeface="Raleway"/>
              <a:ea typeface="+mn-lt"/>
              <a:cs typeface="+mn-lt"/>
            </a:endParaRPr>
          </a:p>
          <a:p>
            <a:pPr lvl="1">
              <a:buFont typeface="Arial"/>
              <a:buChar char="•"/>
            </a:pPr>
            <a:r>
              <a:rPr lang="en-US" sz="1600" b="1">
                <a:latin typeface="Raleway"/>
                <a:ea typeface="+mn-lt"/>
                <a:cs typeface="+mn-lt"/>
              </a:rPr>
              <a:t>Car Ownership Default Rate(1)</a:t>
            </a:r>
            <a:r>
              <a:rPr lang="en-US" sz="1600">
                <a:latin typeface="Raleway"/>
                <a:ea typeface="+mn-lt"/>
                <a:cs typeface="+mn-lt"/>
              </a:rPr>
              <a:t>: 7.2%</a:t>
            </a:r>
            <a:endParaRPr lang="en-US">
              <a:latin typeface="Raleway"/>
              <a:ea typeface="+mn-lt"/>
              <a:cs typeface="+mn-lt"/>
            </a:endParaRPr>
          </a:p>
          <a:p>
            <a:pPr lvl="1">
              <a:buFont typeface="Arial"/>
              <a:buChar char="•"/>
            </a:pPr>
            <a:r>
              <a:rPr lang="en-US" sz="1600">
                <a:latin typeface="Raleway"/>
                <a:ea typeface="+mn-lt"/>
                <a:cs typeface="+mn-lt"/>
              </a:rPr>
              <a:t>Borrowers who own a car have a slightly lower default rate compared to those who do not, suggesting that car ownership might be associated with more stable financial situations.</a:t>
            </a:r>
            <a:endParaRPr lang="en-US">
              <a:latin typeface="Raleway"/>
            </a:endParaRPr>
          </a:p>
          <a:p>
            <a:pPr>
              <a:buFont typeface="Arial"/>
              <a:buChar char="•"/>
            </a:pPr>
            <a:endParaRPr lang="en-US" sz="1600">
              <a:latin typeface="Raleway"/>
            </a:endParaRPr>
          </a:p>
        </p:txBody>
      </p:sp>
      <p:pic>
        <p:nvPicPr>
          <p:cNvPr id="6" name="Picture 5">
            <a:extLst>
              <a:ext uri="{FF2B5EF4-FFF2-40B4-BE49-F238E27FC236}">
                <a16:creationId xmlns:a16="http://schemas.microsoft.com/office/drawing/2014/main" id="{EC040A92-F5F3-A63A-CEC0-454FC7C1FF6A}"/>
              </a:ext>
            </a:extLst>
          </p:cNvPr>
          <p:cNvPicPr>
            <a:picLocks noChangeAspect="1"/>
          </p:cNvPicPr>
          <p:nvPr/>
        </p:nvPicPr>
        <p:blipFill>
          <a:blip r:embed="rId2"/>
          <a:stretch>
            <a:fillRect/>
          </a:stretch>
        </p:blipFill>
        <p:spPr>
          <a:xfrm>
            <a:off x="156814" y="1037771"/>
            <a:ext cx="5047587" cy="3575957"/>
          </a:xfrm>
          <a:prstGeom prst="rect">
            <a:avLst/>
          </a:prstGeom>
        </p:spPr>
      </p:pic>
    </p:spTree>
    <p:extLst>
      <p:ext uri="{BB962C8B-B14F-4D97-AF65-F5344CB8AC3E}">
        <p14:creationId xmlns:p14="http://schemas.microsoft.com/office/powerpoint/2010/main" val="245197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358218" y="-196528"/>
            <a:ext cx="7743523" cy="942000"/>
          </a:xfrm>
        </p:spPr>
        <p:txBody>
          <a:bodyPr>
            <a:normAutofit/>
          </a:bodyPr>
          <a:lstStyle/>
          <a:p>
            <a:r>
              <a:rPr lang="en-US" sz="3200" u="sng">
                <a:solidFill>
                  <a:schemeClr val="tx1"/>
                </a:solidFill>
                <a:latin typeface="Raleway"/>
              </a:rPr>
              <a:t>Average Credit Amount by Gender</a:t>
            </a:r>
          </a:p>
        </p:txBody>
      </p:sp>
      <p:sp>
        <p:nvSpPr>
          <p:cNvPr id="3" name="TextBox 2">
            <a:extLst>
              <a:ext uri="{FF2B5EF4-FFF2-40B4-BE49-F238E27FC236}">
                <a16:creationId xmlns:a16="http://schemas.microsoft.com/office/drawing/2014/main" id="{E33D348E-4F05-EB4E-A6D8-D319B7089642}"/>
              </a:ext>
            </a:extLst>
          </p:cNvPr>
          <p:cNvSpPr txBox="1"/>
          <p:nvPr/>
        </p:nvSpPr>
        <p:spPr>
          <a:xfrm>
            <a:off x="5354180" y="511342"/>
            <a:ext cx="3675196" cy="4115157"/>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Average Credit Amount</a:t>
            </a:r>
            <a:r>
              <a:rPr lang="en-US" sz="1600">
                <a:latin typeface="Raleway"/>
                <a:ea typeface="+mn-lt"/>
                <a:cs typeface="+mn-lt"/>
              </a:rPr>
              <a:t>:</a:t>
            </a:r>
          </a:p>
          <a:p>
            <a:r>
              <a:rPr lang="en-US" sz="1600" b="1">
                <a:latin typeface="Raleway"/>
                <a:ea typeface="+mn-lt"/>
                <a:cs typeface="+mn-lt"/>
              </a:rPr>
              <a:t> Female Borrowers (F)</a:t>
            </a:r>
            <a:r>
              <a:rPr lang="en-US" sz="1600">
                <a:latin typeface="Raleway"/>
                <a:ea typeface="+mn-lt"/>
                <a:cs typeface="+mn-lt"/>
              </a:rPr>
              <a:t>:</a:t>
            </a:r>
            <a:endParaRPr lang="en-US">
              <a:latin typeface="Raleway"/>
              <a:ea typeface="+mn-lt"/>
              <a:cs typeface="+mn-lt"/>
            </a:endParaRPr>
          </a:p>
          <a:p>
            <a:r>
              <a:rPr lang="en-US" sz="1600">
                <a:latin typeface="Raleway"/>
                <a:ea typeface="+mn-lt"/>
                <a:cs typeface="+mn-lt"/>
              </a:rPr>
              <a:t> $592,766.72</a:t>
            </a:r>
            <a:endParaRPr lang="en-US">
              <a:latin typeface="Raleway"/>
            </a:endParaRPr>
          </a:p>
          <a:p>
            <a:r>
              <a:rPr lang="en-US" sz="1600" b="1">
                <a:latin typeface="Raleway"/>
                <a:ea typeface="+mn-lt"/>
                <a:cs typeface="+mn-lt"/>
              </a:rPr>
              <a:t> Male Borrowers (M)</a:t>
            </a:r>
            <a:r>
              <a:rPr lang="en-US" sz="1600">
                <a:latin typeface="Raleway"/>
                <a:ea typeface="+mn-lt"/>
                <a:cs typeface="+mn-lt"/>
              </a:rPr>
              <a:t>: $611,095.20</a:t>
            </a:r>
            <a:endParaRPr lang="en-US">
              <a:latin typeface="Raleway"/>
            </a:endParaRPr>
          </a:p>
          <a:p>
            <a:r>
              <a:rPr lang="en-US" sz="1600" b="1">
                <a:latin typeface="Raleway"/>
                <a:ea typeface="+mn-lt"/>
                <a:cs typeface="+mn-lt"/>
              </a:rPr>
              <a:t> Unknown Gender (XNA)</a:t>
            </a:r>
            <a:r>
              <a:rPr lang="en-US" sz="1600">
                <a:latin typeface="Raleway"/>
                <a:ea typeface="+mn-lt"/>
                <a:cs typeface="+mn-lt"/>
              </a:rPr>
              <a:t>:</a:t>
            </a:r>
            <a:endParaRPr lang="en-US">
              <a:latin typeface="Raleway"/>
              <a:ea typeface="+mn-lt"/>
              <a:cs typeface="+mn-lt"/>
            </a:endParaRPr>
          </a:p>
          <a:p>
            <a:r>
              <a:rPr lang="en-US" sz="1600">
                <a:latin typeface="Raleway"/>
                <a:ea typeface="+mn-lt"/>
                <a:cs typeface="+mn-lt"/>
              </a:rPr>
              <a:t> $399,375.00</a:t>
            </a:r>
            <a:endParaRPr lang="en-US">
              <a:latin typeface="Raleway"/>
            </a:endParaRPr>
          </a:p>
          <a:p>
            <a:pPr>
              <a:buFont typeface="Arial"/>
              <a:buChar char="•"/>
            </a:pPr>
            <a:r>
              <a:rPr lang="en-US" sz="1600" b="1">
                <a:latin typeface="Raleway"/>
                <a:ea typeface="+mn-lt"/>
                <a:cs typeface="+mn-lt"/>
              </a:rPr>
              <a:t>Gender Comparison</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Insight</a:t>
            </a:r>
            <a:r>
              <a:rPr lang="en-US" sz="1600">
                <a:latin typeface="Raleway"/>
                <a:ea typeface="+mn-lt"/>
                <a:cs typeface="+mn-lt"/>
              </a:rPr>
              <a:t>: Male borrowers receive</a:t>
            </a:r>
            <a:endParaRPr lang="en-US">
              <a:latin typeface="Raleway"/>
              <a:ea typeface="+mn-lt"/>
              <a:cs typeface="+mn-lt"/>
            </a:endParaRPr>
          </a:p>
          <a:p>
            <a:r>
              <a:rPr lang="en-US" sz="1600">
                <a:latin typeface="Raleway"/>
                <a:ea typeface="+mn-lt"/>
                <a:cs typeface="+mn-lt"/>
              </a:rPr>
              <a:t>  a higher average credit amount</a:t>
            </a:r>
            <a:endParaRPr lang="en-US">
              <a:latin typeface="Raleway"/>
              <a:ea typeface="+mn-lt"/>
              <a:cs typeface="+mn-lt"/>
            </a:endParaRPr>
          </a:p>
          <a:p>
            <a:r>
              <a:rPr lang="en-US" sz="1600">
                <a:latin typeface="Raleway"/>
                <a:ea typeface="+mn-lt"/>
                <a:cs typeface="+mn-lt"/>
              </a:rPr>
              <a:t>  compared to female borrowers,</a:t>
            </a:r>
            <a:endParaRPr lang="en-US">
              <a:latin typeface="Raleway"/>
              <a:ea typeface="+mn-lt"/>
              <a:cs typeface="+mn-lt"/>
            </a:endParaRPr>
          </a:p>
          <a:p>
            <a:r>
              <a:rPr lang="en-US" sz="1600">
                <a:latin typeface="Raleway"/>
                <a:ea typeface="+mn-lt"/>
                <a:cs typeface="+mn-lt"/>
              </a:rPr>
              <a:t>  with a difference of</a:t>
            </a:r>
            <a:endParaRPr lang="en-US">
              <a:latin typeface="Raleway"/>
              <a:ea typeface="+mn-lt"/>
              <a:cs typeface="+mn-lt"/>
            </a:endParaRPr>
          </a:p>
          <a:p>
            <a:r>
              <a:rPr lang="en-US" sz="1600">
                <a:latin typeface="Raleway"/>
                <a:ea typeface="+mn-lt"/>
                <a:cs typeface="+mn-lt"/>
              </a:rPr>
              <a:t>  approximately $18,328.48. This</a:t>
            </a:r>
            <a:endParaRPr lang="en-US">
              <a:latin typeface="Raleway"/>
              <a:ea typeface="+mn-lt"/>
              <a:cs typeface="+mn-lt"/>
            </a:endParaRPr>
          </a:p>
          <a:p>
            <a:r>
              <a:rPr lang="en-US" sz="1600">
                <a:latin typeface="Raleway"/>
                <a:ea typeface="+mn-lt"/>
                <a:cs typeface="+mn-lt"/>
              </a:rPr>
              <a:t>  may suggest different lending</a:t>
            </a:r>
            <a:endParaRPr lang="en-US">
              <a:latin typeface="Raleway"/>
              <a:ea typeface="+mn-lt"/>
              <a:cs typeface="+mn-lt"/>
            </a:endParaRPr>
          </a:p>
          <a:p>
            <a:r>
              <a:rPr lang="en-US" sz="1600">
                <a:latin typeface="Raleway"/>
                <a:ea typeface="+mn-lt"/>
                <a:cs typeface="+mn-lt"/>
              </a:rPr>
              <a:t>  behaviors or risk perceptions</a:t>
            </a:r>
            <a:endParaRPr lang="en-US">
              <a:latin typeface="Raleway"/>
              <a:ea typeface="+mn-lt"/>
              <a:cs typeface="+mn-lt"/>
            </a:endParaRPr>
          </a:p>
          <a:p>
            <a:r>
              <a:rPr lang="en-US" sz="1600">
                <a:latin typeface="Raleway"/>
                <a:ea typeface="+mn-lt"/>
                <a:cs typeface="+mn-lt"/>
              </a:rPr>
              <a:t>  between genders.</a:t>
            </a:r>
            <a:endParaRPr lang="en-US">
              <a:latin typeface="Raleway"/>
              <a:ea typeface="+mn-lt"/>
              <a:cs typeface="+mn-lt"/>
            </a:endParaRPr>
          </a:p>
        </p:txBody>
      </p:sp>
      <p:pic>
        <p:nvPicPr>
          <p:cNvPr id="4" name="Picture 3">
            <a:extLst>
              <a:ext uri="{FF2B5EF4-FFF2-40B4-BE49-F238E27FC236}">
                <a16:creationId xmlns:a16="http://schemas.microsoft.com/office/drawing/2014/main" id="{53091B4C-56CF-10B6-775C-35B2F2A8D76F}"/>
              </a:ext>
            </a:extLst>
          </p:cNvPr>
          <p:cNvPicPr>
            <a:picLocks noChangeAspect="1"/>
          </p:cNvPicPr>
          <p:nvPr/>
        </p:nvPicPr>
        <p:blipFill>
          <a:blip r:embed="rId2"/>
          <a:stretch>
            <a:fillRect/>
          </a:stretch>
        </p:blipFill>
        <p:spPr>
          <a:xfrm>
            <a:off x="7829" y="940219"/>
            <a:ext cx="5206130" cy="3458783"/>
          </a:xfrm>
          <a:prstGeom prst="rect">
            <a:avLst/>
          </a:prstGeom>
        </p:spPr>
      </p:pic>
    </p:spTree>
    <p:extLst>
      <p:ext uri="{BB962C8B-B14F-4D97-AF65-F5344CB8AC3E}">
        <p14:creationId xmlns:p14="http://schemas.microsoft.com/office/powerpoint/2010/main" val="1025640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780973" y="-196528"/>
            <a:ext cx="9559374" cy="942000"/>
          </a:xfrm>
        </p:spPr>
        <p:txBody>
          <a:bodyPr>
            <a:normAutofit/>
          </a:bodyPr>
          <a:lstStyle/>
          <a:p>
            <a:r>
              <a:rPr lang="en-US" sz="3200" u="sng">
                <a:solidFill>
                  <a:schemeClr val="tx1"/>
                </a:solidFill>
                <a:latin typeface="Raleway"/>
              </a:rPr>
              <a:t>Average Loan Amount by Family Status</a:t>
            </a:r>
          </a:p>
        </p:txBody>
      </p:sp>
      <p:sp>
        <p:nvSpPr>
          <p:cNvPr id="3" name="TextBox 2">
            <a:extLst>
              <a:ext uri="{FF2B5EF4-FFF2-40B4-BE49-F238E27FC236}">
                <a16:creationId xmlns:a16="http://schemas.microsoft.com/office/drawing/2014/main" id="{E33D348E-4F05-EB4E-A6D8-D319B7089642}"/>
              </a:ext>
            </a:extLst>
          </p:cNvPr>
          <p:cNvSpPr txBox="1"/>
          <p:nvPr/>
        </p:nvSpPr>
        <p:spPr>
          <a:xfrm>
            <a:off x="5119321" y="480027"/>
            <a:ext cx="3949200" cy="418838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Average Loan Amounts by Family </a:t>
            </a:r>
            <a:endParaRPr lang="en-US"/>
          </a:p>
          <a:p>
            <a:r>
              <a:rPr lang="en-US" sz="1600" b="1">
                <a:latin typeface="Raleway"/>
                <a:ea typeface="+mn-lt"/>
                <a:cs typeface="+mn-lt"/>
              </a:rPr>
              <a:t> Status</a:t>
            </a:r>
            <a:r>
              <a:rPr lang="en-US" sz="1600">
                <a:latin typeface="Raleway"/>
                <a:ea typeface="+mn-lt"/>
                <a:cs typeface="+mn-lt"/>
              </a:rPr>
              <a:t>:</a:t>
            </a:r>
          </a:p>
          <a:p>
            <a:r>
              <a:rPr lang="en-US" sz="1600" b="1">
                <a:latin typeface="Raleway"/>
                <a:ea typeface="+mn-lt"/>
                <a:cs typeface="+mn-lt"/>
              </a:rPr>
              <a:t> Married</a:t>
            </a:r>
            <a:r>
              <a:rPr lang="en-US" sz="1600">
                <a:latin typeface="Raleway"/>
                <a:ea typeface="+mn-lt"/>
                <a:cs typeface="+mn-lt"/>
              </a:rPr>
              <a:t>: $642,999.79</a:t>
            </a:r>
            <a:endParaRPr lang="en-US" sz="1600">
              <a:latin typeface="Raleway"/>
            </a:endParaRPr>
          </a:p>
          <a:p>
            <a:r>
              <a:rPr lang="en-US" sz="1600" b="1">
                <a:latin typeface="Raleway"/>
                <a:ea typeface="+mn-lt"/>
                <a:cs typeface="+mn-lt"/>
              </a:rPr>
              <a:t> Civil Marriage</a:t>
            </a:r>
            <a:r>
              <a:rPr lang="en-US" sz="1600">
                <a:latin typeface="Raleway"/>
                <a:ea typeface="+mn-lt"/>
                <a:cs typeface="+mn-lt"/>
              </a:rPr>
              <a:t>: $541,573.46</a:t>
            </a:r>
            <a:endParaRPr lang="en-US" sz="1600">
              <a:latin typeface="Raleway"/>
            </a:endParaRPr>
          </a:p>
          <a:p>
            <a:r>
              <a:rPr lang="en-US" sz="1600" b="1">
                <a:latin typeface="Raleway"/>
                <a:ea typeface="+mn-lt"/>
                <a:cs typeface="+mn-lt"/>
              </a:rPr>
              <a:t> Separated</a:t>
            </a:r>
            <a:r>
              <a:rPr lang="en-US" sz="1600">
                <a:latin typeface="Raleway"/>
                <a:ea typeface="+mn-lt"/>
                <a:cs typeface="+mn-lt"/>
              </a:rPr>
              <a:t>: $552,113.82</a:t>
            </a:r>
            <a:endParaRPr lang="en-US" sz="1600">
              <a:latin typeface="Raleway"/>
            </a:endParaRPr>
          </a:p>
          <a:p>
            <a:r>
              <a:rPr lang="en-US" sz="1600" b="1">
                <a:latin typeface="Raleway"/>
                <a:ea typeface="+mn-lt"/>
                <a:cs typeface="+mn-lt"/>
              </a:rPr>
              <a:t> Single / Not Married</a:t>
            </a:r>
            <a:r>
              <a:rPr lang="en-US" sz="1600">
                <a:latin typeface="Raleway"/>
                <a:ea typeface="+mn-lt"/>
                <a:cs typeface="+mn-lt"/>
              </a:rPr>
              <a:t>: $505,350.18</a:t>
            </a:r>
            <a:endParaRPr lang="en-US" sz="1600">
              <a:latin typeface="Raleway"/>
            </a:endParaRPr>
          </a:p>
          <a:p>
            <a:r>
              <a:rPr lang="en-US" sz="1600" b="1">
                <a:latin typeface="Raleway"/>
                <a:ea typeface="+mn-lt"/>
                <a:cs typeface="+mn-lt"/>
              </a:rPr>
              <a:t> Widow</a:t>
            </a:r>
            <a:r>
              <a:rPr lang="en-US" sz="1600">
                <a:latin typeface="Raleway"/>
                <a:ea typeface="+mn-lt"/>
                <a:cs typeface="+mn-lt"/>
              </a:rPr>
              <a:t>: $490,695.91</a:t>
            </a:r>
            <a:endParaRPr lang="en-US" sz="1600">
              <a:latin typeface="Raleway"/>
            </a:endParaRPr>
          </a:p>
          <a:p>
            <a:r>
              <a:rPr lang="en-US" sz="1600" b="1">
                <a:latin typeface="Raleway"/>
                <a:ea typeface="+mn-lt"/>
                <a:cs typeface="+mn-lt"/>
              </a:rPr>
              <a:t> Unknown</a:t>
            </a:r>
            <a:r>
              <a:rPr lang="en-US" sz="1600">
                <a:latin typeface="Raleway"/>
                <a:ea typeface="+mn-lt"/>
                <a:cs typeface="+mn-lt"/>
              </a:rPr>
              <a:t>: $630,000.00</a:t>
            </a:r>
            <a:endParaRPr lang="en-US" sz="1600">
              <a:latin typeface="Raleway"/>
            </a:endParaRPr>
          </a:p>
          <a:p>
            <a:pPr>
              <a:buFont typeface="Arial"/>
              <a:buChar char="•"/>
            </a:pPr>
            <a:r>
              <a:rPr lang="en-US" sz="1600" b="1">
                <a:latin typeface="Raleway"/>
                <a:ea typeface="+mn-lt"/>
                <a:cs typeface="+mn-lt"/>
              </a:rPr>
              <a:t>Married Applicants Have the Highest Loan Amount</a:t>
            </a:r>
            <a:r>
              <a:rPr lang="en-US" sz="1600">
                <a:latin typeface="Raleway"/>
                <a:ea typeface="+mn-lt"/>
                <a:cs typeface="+mn-lt"/>
              </a:rPr>
              <a:t>:</a:t>
            </a:r>
          </a:p>
          <a:p>
            <a:r>
              <a:rPr lang="en-US" sz="1600" b="1">
                <a:latin typeface="Raleway"/>
                <a:ea typeface="+mn-lt"/>
                <a:cs typeface="+mn-lt"/>
              </a:rPr>
              <a:t> Insight</a:t>
            </a:r>
            <a:r>
              <a:rPr lang="en-US" sz="1600">
                <a:latin typeface="Raleway"/>
                <a:ea typeface="+mn-lt"/>
                <a:cs typeface="+mn-lt"/>
              </a:rPr>
              <a:t>: Married applicants receive</a:t>
            </a:r>
            <a:endParaRPr lang="en-US">
              <a:latin typeface="Raleway"/>
              <a:ea typeface="+mn-lt"/>
              <a:cs typeface="+mn-lt"/>
            </a:endParaRPr>
          </a:p>
          <a:p>
            <a:r>
              <a:rPr lang="en-US" sz="1600">
                <a:latin typeface="Raleway"/>
                <a:ea typeface="+mn-lt"/>
                <a:cs typeface="+mn-lt"/>
              </a:rPr>
              <a:t> the highest average loan amount,</a:t>
            </a:r>
            <a:endParaRPr lang="en-US">
              <a:latin typeface="Raleway"/>
              <a:ea typeface="+mn-lt"/>
              <a:cs typeface="+mn-lt"/>
            </a:endParaRPr>
          </a:p>
          <a:p>
            <a:r>
              <a:rPr lang="en-US" sz="1600">
                <a:latin typeface="Raleway"/>
                <a:ea typeface="+mn-lt"/>
                <a:cs typeface="+mn-lt"/>
              </a:rPr>
              <a:t> suggesting they may be viewed as</a:t>
            </a:r>
            <a:endParaRPr lang="en-US">
              <a:latin typeface="Raleway"/>
              <a:ea typeface="+mn-lt"/>
              <a:cs typeface="+mn-lt"/>
            </a:endParaRPr>
          </a:p>
          <a:p>
            <a:r>
              <a:rPr lang="en-US" sz="1600">
                <a:latin typeface="Raleway"/>
                <a:ea typeface="+mn-lt"/>
                <a:cs typeface="+mn-lt"/>
              </a:rPr>
              <a:t> lower risk due to potential dual</a:t>
            </a:r>
            <a:endParaRPr lang="en-US">
              <a:latin typeface="Raleway"/>
              <a:ea typeface="+mn-lt"/>
              <a:cs typeface="+mn-lt"/>
            </a:endParaRPr>
          </a:p>
          <a:p>
            <a:r>
              <a:rPr lang="en-US" sz="1600">
                <a:latin typeface="Raleway"/>
                <a:ea typeface="+mn-lt"/>
                <a:cs typeface="+mn-lt"/>
              </a:rPr>
              <a:t> incomes and financial stability.</a:t>
            </a:r>
            <a:endParaRPr lang="en-US">
              <a:latin typeface="Raleway"/>
              <a:ea typeface="+mn-lt"/>
              <a:cs typeface="+mn-lt"/>
            </a:endParaRPr>
          </a:p>
        </p:txBody>
      </p:sp>
      <p:pic>
        <p:nvPicPr>
          <p:cNvPr id="4" name="Picture 3">
            <a:extLst>
              <a:ext uri="{FF2B5EF4-FFF2-40B4-BE49-F238E27FC236}">
                <a16:creationId xmlns:a16="http://schemas.microsoft.com/office/drawing/2014/main" id="{F4685D70-C24E-5E8A-53F7-1F30E6F6DEBB}"/>
              </a:ext>
            </a:extLst>
          </p:cNvPr>
          <p:cNvPicPr>
            <a:picLocks noChangeAspect="1"/>
          </p:cNvPicPr>
          <p:nvPr/>
        </p:nvPicPr>
        <p:blipFill>
          <a:blip r:embed="rId3"/>
          <a:stretch>
            <a:fillRect/>
          </a:stretch>
        </p:blipFill>
        <p:spPr>
          <a:xfrm>
            <a:off x="3039" y="746205"/>
            <a:ext cx="5030165" cy="3924118"/>
          </a:xfrm>
          <a:prstGeom prst="rect">
            <a:avLst/>
          </a:prstGeom>
        </p:spPr>
      </p:pic>
    </p:spTree>
    <p:extLst>
      <p:ext uri="{BB962C8B-B14F-4D97-AF65-F5344CB8AC3E}">
        <p14:creationId xmlns:p14="http://schemas.microsoft.com/office/powerpoint/2010/main" val="1228167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C05DE-5D4C-ED1E-9CE2-531C5A3C4F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1676B-73A3-8A3C-A0B4-5410CE8F25CE}"/>
              </a:ext>
            </a:extLst>
          </p:cNvPr>
          <p:cNvSpPr>
            <a:spLocks noGrp="1"/>
          </p:cNvSpPr>
          <p:nvPr>
            <p:ph type="title"/>
          </p:nvPr>
        </p:nvSpPr>
        <p:spPr/>
        <p:txBody>
          <a:bodyPr/>
          <a:lstStyle/>
          <a:p>
            <a:r>
              <a:rPr lang="en-US" sz="3200" u="sng">
                <a:latin typeface="Raleway"/>
              </a:rPr>
              <a:t>Amount Credit vs Amount Goods Price</a:t>
            </a:r>
          </a:p>
        </p:txBody>
      </p:sp>
      <p:sp>
        <p:nvSpPr>
          <p:cNvPr id="3" name="AutoShape 2" descr="Uploaded image">
            <a:extLst>
              <a:ext uri="{FF2B5EF4-FFF2-40B4-BE49-F238E27FC236}">
                <a16:creationId xmlns:a16="http://schemas.microsoft.com/office/drawing/2014/main" id="{D723AF80-6A19-D7F6-AF47-C8B35005792B}"/>
              </a:ext>
            </a:extLst>
          </p:cNvPr>
          <p:cNvSpPr>
            <a:spLocks noGrp="1" noChangeAspect="1" noChangeArrowheads="1"/>
          </p:cNvSpPr>
          <p:nvPr>
            <p:ph type="body" idx="1"/>
          </p:nvPr>
        </p:nvSpPr>
        <p:spPr bwMode="auto">
          <a:xfrm>
            <a:off x="4716572" y="1268600"/>
            <a:ext cx="4325142" cy="2743909"/>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fontScale="92500" lnSpcReduction="10000"/>
          </a:bodyPr>
          <a:lstStyle/>
          <a:p>
            <a:pPr algn="l">
              <a:buFont typeface="+mj-lt"/>
              <a:buAutoNum type="arabicPeriod"/>
            </a:pPr>
            <a:r>
              <a:rPr lang="en-US" sz="1600" b="1" i="0">
                <a:solidFill>
                  <a:schemeClr val="tx1"/>
                </a:solidFill>
                <a:effectLst/>
                <a:latin typeface="+mj-lt"/>
              </a:rPr>
              <a:t>Strong Positive Relationship</a:t>
            </a:r>
            <a:r>
              <a:rPr lang="en-US" sz="1600" b="0" i="0">
                <a:solidFill>
                  <a:schemeClr val="tx1"/>
                </a:solidFill>
                <a:effectLst/>
                <a:latin typeface="+mj-lt"/>
              </a:rPr>
              <a:t>: The amount of credit increases proportionally with the amount of goods price.</a:t>
            </a:r>
          </a:p>
          <a:p>
            <a:pPr algn="l">
              <a:buFont typeface="+mj-lt"/>
              <a:buAutoNum type="arabicPeriod"/>
            </a:pPr>
            <a:r>
              <a:rPr lang="en-US" sz="1600" b="1" i="0">
                <a:solidFill>
                  <a:schemeClr val="tx1"/>
                </a:solidFill>
                <a:effectLst/>
                <a:latin typeface="+mj-lt"/>
              </a:rPr>
              <a:t>Dense Clustering at Lower Values</a:t>
            </a:r>
            <a:r>
              <a:rPr lang="en-US" sz="1600" b="0" i="0">
                <a:solidFill>
                  <a:schemeClr val="tx1"/>
                </a:solidFill>
                <a:effectLst/>
                <a:latin typeface="+mj-lt"/>
              </a:rPr>
              <a:t>: Most transactions occur at lower values of both credit and goods price.</a:t>
            </a:r>
          </a:p>
          <a:p>
            <a:pPr algn="l">
              <a:buFont typeface="+mj-lt"/>
              <a:buAutoNum type="arabicPeriod"/>
            </a:pPr>
            <a:r>
              <a:rPr lang="en-US" sz="1600" b="1" i="0">
                <a:solidFill>
                  <a:schemeClr val="tx1"/>
                </a:solidFill>
                <a:effectLst/>
                <a:latin typeface="+mj-lt"/>
              </a:rPr>
              <a:t>Outliers Present</a:t>
            </a:r>
            <a:r>
              <a:rPr lang="en-US" sz="1600" b="0" i="0">
                <a:solidFill>
                  <a:schemeClr val="tx1"/>
                </a:solidFill>
                <a:effectLst/>
                <a:latin typeface="+mj-lt"/>
              </a:rPr>
              <a:t>: Some data points significantly deviate from the general trend, with goods prices either much lower or higher than the corresponding amount of credit.</a:t>
            </a:r>
          </a:p>
        </p:txBody>
      </p:sp>
      <p:sp>
        <p:nvSpPr>
          <p:cNvPr id="5" name="AutoShape 4" descr="Uploaded image">
            <a:extLst>
              <a:ext uri="{FF2B5EF4-FFF2-40B4-BE49-F238E27FC236}">
                <a16:creationId xmlns:a16="http://schemas.microsoft.com/office/drawing/2014/main" id="{0A703345-241F-83F9-8C35-E4885FD7F5A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8CA6B9BB-40BB-C834-3286-A1F971FBBC28}"/>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AAA270D0-5834-1E6F-2159-02873045CB5E}"/>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3F7EBFE7-0A3D-ED0B-882C-473D4C8A8EEC}"/>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a:extLst>
              <a:ext uri="{FF2B5EF4-FFF2-40B4-BE49-F238E27FC236}">
                <a16:creationId xmlns:a16="http://schemas.microsoft.com/office/drawing/2014/main" id="{CB8356BC-3AAE-BD62-B00A-30AC0B2BB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39" y="853200"/>
            <a:ext cx="4469714" cy="358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612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327" y="153405"/>
            <a:ext cx="7049166" cy="1014570"/>
          </a:xfrm>
        </p:spPr>
        <p:txBody>
          <a:bodyPr>
            <a:normAutofit/>
          </a:bodyPr>
          <a:lstStyle/>
          <a:p>
            <a:r>
              <a:rPr lang="en-US" sz="3200" u="sng">
                <a:solidFill>
                  <a:schemeClr val="tx1"/>
                </a:solidFill>
                <a:latin typeface="Raleway"/>
              </a:rPr>
              <a:t>Realty Ownership vs.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5074709" y="1170076"/>
            <a:ext cx="3940254" cy="3371136"/>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endParaRPr lang="en-US" sz="1600">
              <a:latin typeface="Raleway"/>
              <a:ea typeface="+mn-lt"/>
              <a:cs typeface="+mn-lt"/>
            </a:endParaRPr>
          </a:p>
          <a:p>
            <a:pPr>
              <a:buFont typeface="Arial"/>
              <a:buChar char="•"/>
            </a:pPr>
            <a:r>
              <a:rPr lang="en-US" sz="1600">
                <a:latin typeface="Raleway"/>
                <a:ea typeface="+mn-lt"/>
                <a:cs typeface="+mn-lt"/>
              </a:rPr>
              <a:t>Clients who own realty (homes) have a lower default rate. Out of </a:t>
            </a:r>
            <a:r>
              <a:rPr lang="en-US" sz="1600" b="1">
                <a:latin typeface="Raleway"/>
                <a:ea typeface="+mn-lt"/>
                <a:cs typeface="+mn-lt"/>
              </a:rPr>
              <a:t>196,329</a:t>
            </a:r>
            <a:r>
              <a:rPr lang="en-US" sz="1600">
                <a:latin typeface="Raleway"/>
                <a:ea typeface="+mn-lt"/>
                <a:cs typeface="+mn-lt"/>
              </a:rPr>
              <a:t> homeowners, </a:t>
            </a:r>
            <a:r>
              <a:rPr lang="en-US" sz="1600" b="1">
                <a:latin typeface="Raleway"/>
                <a:ea typeface="+mn-lt"/>
                <a:cs typeface="+mn-lt"/>
              </a:rPr>
              <a:t>16,983</a:t>
            </a:r>
            <a:r>
              <a:rPr lang="en-US" sz="1600">
                <a:latin typeface="Raleway"/>
                <a:ea typeface="+mn-lt"/>
                <a:cs typeface="+mn-lt"/>
              </a:rPr>
              <a:t> defaulted (about </a:t>
            </a:r>
            <a:r>
              <a:rPr lang="en-US" sz="1600" b="1">
                <a:latin typeface="Raleway"/>
                <a:ea typeface="+mn-lt"/>
                <a:cs typeface="+mn-lt"/>
              </a:rPr>
              <a:t>8.6%</a:t>
            </a:r>
            <a:r>
              <a:rPr lang="en-US" sz="1600">
                <a:latin typeface="Raleway"/>
                <a:ea typeface="+mn-lt"/>
                <a:cs typeface="+mn-lt"/>
              </a:rPr>
              <a:t>), compared to </a:t>
            </a:r>
            <a:r>
              <a:rPr lang="en-US" sz="1600" b="1">
                <a:latin typeface="Raleway"/>
                <a:ea typeface="+mn-lt"/>
                <a:cs typeface="+mn-lt"/>
              </a:rPr>
              <a:t>7,842</a:t>
            </a:r>
            <a:r>
              <a:rPr lang="en-US" sz="1600">
                <a:latin typeface="Raleway"/>
                <a:ea typeface="+mn-lt"/>
                <a:cs typeface="+mn-lt"/>
              </a:rPr>
              <a:t> defaults from </a:t>
            </a:r>
            <a:r>
              <a:rPr lang="en-US" sz="1600" b="1">
                <a:latin typeface="Raleway"/>
                <a:ea typeface="+mn-lt"/>
                <a:cs typeface="+mn-lt"/>
              </a:rPr>
              <a:t>86,357</a:t>
            </a:r>
            <a:r>
              <a:rPr lang="en-US" sz="1600">
                <a:latin typeface="Raleway"/>
                <a:ea typeface="+mn-lt"/>
                <a:cs typeface="+mn-lt"/>
              </a:rPr>
              <a:t> non-homeowners (about </a:t>
            </a:r>
            <a:r>
              <a:rPr lang="en-US" sz="1600" b="1">
                <a:latin typeface="Raleway"/>
                <a:ea typeface="+mn-lt"/>
                <a:cs typeface="+mn-lt"/>
              </a:rPr>
              <a:t>9.1%</a:t>
            </a:r>
            <a:r>
              <a:rPr lang="en-US" sz="1600">
                <a:latin typeface="Raleway"/>
                <a:ea typeface="+mn-lt"/>
                <a:cs typeface="+mn-lt"/>
              </a:rPr>
              <a:t>).</a:t>
            </a:r>
            <a:endParaRPr lang="en-US" sz="1600">
              <a:latin typeface="Raleway"/>
            </a:endParaRPr>
          </a:p>
          <a:p>
            <a:pPr>
              <a:buFont typeface="Arial"/>
              <a:buChar char="•"/>
            </a:pPr>
            <a:r>
              <a:rPr lang="en-US" sz="1600">
                <a:latin typeface="Raleway"/>
                <a:ea typeface="+mn-lt"/>
                <a:cs typeface="+mn-lt"/>
              </a:rPr>
              <a:t>Homeowners show a significantly higher number of non-defaults (</a:t>
            </a:r>
            <a:r>
              <a:rPr lang="en-US" sz="1600" b="1">
                <a:latin typeface="Raleway"/>
                <a:ea typeface="+mn-lt"/>
                <a:cs typeface="+mn-lt"/>
              </a:rPr>
              <a:t>196,329</a:t>
            </a:r>
            <a:r>
              <a:rPr lang="en-US" sz="1600">
                <a:latin typeface="Raleway"/>
                <a:ea typeface="+mn-lt"/>
                <a:cs typeface="+mn-lt"/>
              </a:rPr>
              <a:t>) compared to non-homeowners (</a:t>
            </a:r>
            <a:r>
              <a:rPr lang="en-US" sz="1600" b="1">
                <a:latin typeface="Raleway"/>
                <a:ea typeface="+mn-lt"/>
                <a:cs typeface="+mn-lt"/>
              </a:rPr>
              <a:t>86,357</a:t>
            </a:r>
            <a:r>
              <a:rPr lang="en-US" sz="1600">
                <a:latin typeface="Raleway"/>
                <a:ea typeface="+mn-lt"/>
                <a:cs typeface="+mn-lt"/>
              </a:rPr>
              <a:t>), indicating greater financial stability.</a:t>
            </a:r>
            <a:endParaRPr lang="en-US">
              <a:latin typeface="Raleway"/>
            </a:endParaRPr>
          </a:p>
        </p:txBody>
      </p:sp>
      <p:pic>
        <p:nvPicPr>
          <p:cNvPr id="4" name="Picture 3">
            <a:extLst>
              <a:ext uri="{FF2B5EF4-FFF2-40B4-BE49-F238E27FC236}">
                <a16:creationId xmlns:a16="http://schemas.microsoft.com/office/drawing/2014/main" id="{F4FD6603-97CD-C6D6-0233-B034712EBBEA}"/>
              </a:ext>
            </a:extLst>
          </p:cNvPr>
          <p:cNvPicPr>
            <a:picLocks noChangeAspect="1"/>
          </p:cNvPicPr>
          <p:nvPr/>
        </p:nvPicPr>
        <p:blipFill>
          <a:blip r:embed="rId2"/>
          <a:stretch>
            <a:fillRect/>
          </a:stretch>
        </p:blipFill>
        <p:spPr>
          <a:xfrm>
            <a:off x="-1726" y="997385"/>
            <a:ext cx="4929486" cy="3712028"/>
          </a:xfrm>
          <a:prstGeom prst="rect">
            <a:avLst/>
          </a:prstGeom>
        </p:spPr>
      </p:pic>
    </p:spTree>
    <p:extLst>
      <p:ext uri="{BB962C8B-B14F-4D97-AF65-F5344CB8AC3E}">
        <p14:creationId xmlns:p14="http://schemas.microsoft.com/office/powerpoint/2010/main" val="1258140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461329" y="-91523"/>
            <a:ext cx="5595874" cy="942000"/>
          </a:xfrm>
        </p:spPr>
        <p:txBody>
          <a:bodyPr>
            <a:normAutofit/>
          </a:bodyPr>
          <a:lstStyle/>
          <a:p>
            <a:r>
              <a:rPr lang="en-US" sz="3200" u="sng">
                <a:solidFill>
                  <a:schemeClr val="tx1"/>
                </a:solidFill>
                <a:latin typeface="Raleway"/>
              </a:rPr>
              <a:t>About Data</a:t>
            </a:r>
          </a:p>
        </p:txBody>
      </p:sp>
      <p:sp>
        <p:nvSpPr>
          <p:cNvPr id="10" name="Rectangle: Rounded Corners 9">
            <a:extLst>
              <a:ext uri="{FF2B5EF4-FFF2-40B4-BE49-F238E27FC236}">
                <a16:creationId xmlns:a16="http://schemas.microsoft.com/office/drawing/2014/main" id="{46401FAA-D283-6F33-4FE0-DE400B33293E}"/>
              </a:ext>
            </a:extLst>
          </p:cNvPr>
          <p:cNvSpPr/>
          <p:nvPr/>
        </p:nvSpPr>
        <p:spPr>
          <a:xfrm>
            <a:off x="317201" y="617894"/>
            <a:ext cx="8505680" cy="18444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a:solidFill>
                  <a:srgbClr val="000000"/>
                </a:solidFill>
              </a:rPr>
              <a:t>Data Description- </a:t>
            </a:r>
            <a:endParaRPr lang="en-US" sz="1600">
              <a:solidFill>
                <a:srgbClr val="000000"/>
              </a:solidFill>
            </a:endParaRPr>
          </a:p>
          <a:p>
            <a:r>
              <a:rPr lang="en-US" sz="1600">
                <a:solidFill>
                  <a:srgbClr val="000000"/>
                </a:solidFill>
              </a:rPr>
              <a:t>1. </a:t>
            </a:r>
            <a:r>
              <a:rPr lang="en-US" sz="1600" b="1">
                <a:solidFill>
                  <a:srgbClr val="000000"/>
                </a:solidFill>
              </a:rPr>
              <a:t>application_data.csv</a:t>
            </a:r>
            <a:r>
              <a:rPr lang="en-US" sz="1600">
                <a:solidFill>
                  <a:srgbClr val="000000"/>
                </a:solidFill>
              </a:rPr>
              <a:t> It contains all the information of the client at the time of application. The data is about whether a client has payment difficulties.</a:t>
            </a:r>
          </a:p>
          <a:p>
            <a:r>
              <a:rPr lang="en-US" sz="1600">
                <a:solidFill>
                  <a:srgbClr val="000000"/>
                </a:solidFill>
              </a:rPr>
              <a:t>2. </a:t>
            </a:r>
            <a:r>
              <a:rPr lang="en-US" sz="1600" b="1">
                <a:solidFill>
                  <a:srgbClr val="000000"/>
                </a:solidFill>
              </a:rPr>
              <a:t>previous_application.csv</a:t>
            </a:r>
            <a:r>
              <a:rPr lang="en-US" sz="1600">
                <a:solidFill>
                  <a:srgbClr val="000000"/>
                </a:solidFill>
              </a:rPr>
              <a:t> It contains information about the client’s previous loan data. It contains the data whether the previous application had been Approved, Cancelled, Refused or Unused offer.</a:t>
            </a:r>
            <a:endParaRPr lang="en-US"/>
          </a:p>
        </p:txBody>
      </p:sp>
      <p:sp>
        <p:nvSpPr>
          <p:cNvPr id="11" name="Rectangle: Rounded Corners 10">
            <a:extLst>
              <a:ext uri="{FF2B5EF4-FFF2-40B4-BE49-F238E27FC236}">
                <a16:creationId xmlns:a16="http://schemas.microsoft.com/office/drawing/2014/main" id="{892AE056-BECB-17D4-486A-6610BCCDAD2F}"/>
              </a:ext>
            </a:extLst>
          </p:cNvPr>
          <p:cNvSpPr/>
          <p:nvPr/>
        </p:nvSpPr>
        <p:spPr>
          <a:xfrm>
            <a:off x="321066" y="2573445"/>
            <a:ext cx="8505531" cy="9750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u="sng">
                <a:solidFill>
                  <a:srgbClr val="000000"/>
                </a:solidFill>
              </a:rPr>
              <a:t>Data Size -</a:t>
            </a:r>
            <a:endParaRPr lang="en-US" sz="1600">
              <a:solidFill>
                <a:srgbClr val="000000"/>
              </a:solidFill>
            </a:endParaRPr>
          </a:p>
          <a:p>
            <a:r>
              <a:rPr lang="en-US" sz="1600">
                <a:solidFill>
                  <a:srgbClr val="000000"/>
                </a:solidFill>
              </a:rPr>
              <a:t>1. </a:t>
            </a:r>
            <a:r>
              <a:rPr lang="en-US" sz="1600" b="1">
                <a:solidFill>
                  <a:srgbClr val="000000"/>
                </a:solidFill>
              </a:rPr>
              <a:t>application_data.csv</a:t>
            </a:r>
            <a:r>
              <a:rPr lang="en-US" sz="1600">
                <a:solidFill>
                  <a:srgbClr val="000000"/>
                </a:solidFill>
              </a:rPr>
              <a:t> It contain about 122 columns and 307511 records.</a:t>
            </a:r>
          </a:p>
          <a:p>
            <a:r>
              <a:rPr lang="en-US" sz="1600">
                <a:solidFill>
                  <a:srgbClr val="000000"/>
                </a:solidFill>
              </a:rPr>
              <a:t>2. </a:t>
            </a:r>
            <a:r>
              <a:rPr lang="en-US" sz="1600" b="1">
                <a:solidFill>
                  <a:srgbClr val="000000"/>
                </a:solidFill>
              </a:rPr>
              <a:t>previous_application.csv </a:t>
            </a:r>
            <a:r>
              <a:rPr lang="en-US" sz="1600">
                <a:solidFill>
                  <a:srgbClr val="000000"/>
                </a:solidFill>
              </a:rPr>
              <a:t>It contain about 37 columns and 1670214 records.</a:t>
            </a:r>
            <a:endParaRPr lang="en-US"/>
          </a:p>
        </p:txBody>
      </p:sp>
      <p:sp>
        <p:nvSpPr>
          <p:cNvPr id="12" name="Rectangle: Rounded Corners 11">
            <a:extLst>
              <a:ext uri="{FF2B5EF4-FFF2-40B4-BE49-F238E27FC236}">
                <a16:creationId xmlns:a16="http://schemas.microsoft.com/office/drawing/2014/main" id="{D7F61CC0-3021-F305-7DEB-6DD47375C176}"/>
              </a:ext>
            </a:extLst>
          </p:cNvPr>
          <p:cNvSpPr/>
          <p:nvPr/>
        </p:nvSpPr>
        <p:spPr>
          <a:xfrm>
            <a:off x="321066" y="3652945"/>
            <a:ext cx="8505531" cy="9750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b="1" u="sng">
                <a:solidFill>
                  <a:srgbClr val="000000"/>
                </a:solidFill>
              </a:rPr>
              <a:t>For exploratory data analysis (EDA) -</a:t>
            </a:r>
            <a:endParaRPr lang="en-US" sz="1600">
              <a:solidFill>
                <a:srgbClr val="000000"/>
              </a:solidFill>
            </a:endParaRPr>
          </a:p>
          <a:p>
            <a:r>
              <a:rPr lang="en-US" sz="1600">
                <a:solidFill>
                  <a:srgbClr val="000000"/>
                </a:solidFill>
              </a:rPr>
              <a:t>From both application_data.csv and  previous_application.csv ignoring all the columns where null value percentage is greater than 40%</a:t>
            </a:r>
            <a:endParaRPr lang="en-US"/>
          </a:p>
        </p:txBody>
      </p:sp>
    </p:spTree>
    <p:extLst>
      <p:ext uri="{BB962C8B-B14F-4D97-AF65-F5344CB8AC3E}">
        <p14:creationId xmlns:p14="http://schemas.microsoft.com/office/powerpoint/2010/main" val="3454008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85986" y="-86801"/>
            <a:ext cx="7194309" cy="942000"/>
          </a:xfrm>
        </p:spPr>
        <p:txBody>
          <a:bodyPr>
            <a:normAutofit fontScale="90000"/>
          </a:bodyPr>
          <a:lstStyle/>
          <a:p>
            <a:r>
              <a:rPr lang="en-US" sz="3200" u="sng">
                <a:solidFill>
                  <a:schemeClr val="tx1"/>
                </a:solidFill>
                <a:latin typeface="Raleway"/>
              </a:rPr>
              <a:t>Number of Children vs.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5596627" y="1102477"/>
            <a:ext cx="3420697" cy="309872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ea typeface="+mn-lt"/>
                <a:cs typeface="+mn-lt"/>
              </a:rPr>
              <a:t>Clients with 0 children</a:t>
            </a:r>
            <a:r>
              <a:rPr lang="en-US" sz="1600">
                <a:ea typeface="+mn-lt"/>
                <a:cs typeface="+mn-lt"/>
              </a:rPr>
              <a:t> have a default rate of approximately </a:t>
            </a:r>
            <a:r>
              <a:rPr lang="en-US" sz="1600" b="1">
                <a:ea typeface="+mn-lt"/>
                <a:cs typeface="+mn-lt"/>
              </a:rPr>
              <a:t>8.36%</a:t>
            </a:r>
            <a:r>
              <a:rPr lang="en-US" sz="1600">
                <a:ea typeface="+mn-lt"/>
                <a:cs typeface="+mn-lt"/>
              </a:rPr>
              <a:t>.</a:t>
            </a:r>
            <a:endParaRPr lang="en-US"/>
          </a:p>
          <a:p>
            <a:pPr>
              <a:buFont typeface="Arial"/>
              <a:buChar char="•"/>
            </a:pPr>
            <a:r>
              <a:rPr lang="en-US" sz="1600" b="1">
                <a:ea typeface="+mn-lt"/>
                <a:cs typeface="+mn-lt"/>
              </a:rPr>
              <a:t>Clients with 1 child</a:t>
            </a:r>
            <a:r>
              <a:rPr lang="en-US" sz="1600">
                <a:ea typeface="+mn-lt"/>
                <a:cs typeface="+mn-lt"/>
              </a:rPr>
              <a:t> show a slightly higher default rate of around </a:t>
            </a:r>
            <a:r>
              <a:rPr lang="en-US" sz="1600" b="1">
                <a:ea typeface="+mn-lt"/>
                <a:cs typeface="+mn-lt"/>
              </a:rPr>
              <a:t>9.80%</a:t>
            </a:r>
            <a:r>
              <a:rPr lang="en-US" sz="1600">
                <a:ea typeface="+mn-lt"/>
                <a:cs typeface="+mn-lt"/>
              </a:rPr>
              <a:t>.</a:t>
            </a:r>
            <a:endParaRPr lang="en-US"/>
          </a:p>
          <a:p>
            <a:pPr>
              <a:buFont typeface="Arial"/>
              <a:buChar char="•"/>
            </a:pPr>
            <a:r>
              <a:rPr lang="en-US" sz="1600">
                <a:ea typeface="+mn-lt"/>
                <a:cs typeface="+mn-lt"/>
              </a:rPr>
              <a:t>This trend continues, with higher default rates observed for borrowers with </a:t>
            </a:r>
            <a:r>
              <a:rPr lang="en-US" sz="1600" b="1">
                <a:ea typeface="+mn-lt"/>
                <a:cs typeface="+mn-lt"/>
              </a:rPr>
              <a:t>3 or more children</a:t>
            </a:r>
            <a:r>
              <a:rPr lang="en-US" sz="1600">
                <a:ea typeface="+mn-lt"/>
                <a:cs typeface="+mn-lt"/>
              </a:rPr>
              <a:t> (over </a:t>
            </a:r>
            <a:r>
              <a:rPr lang="en-US" sz="1600" b="1">
                <a:ea typeface="+mn-lt"/>
                <a:cs typeface="+mn-lt"/>
              </a:rPr>
              <a:t>10%</a:t>
            </a:r>
            <a:r>
              <a:rPr lang="en-US" sz="1600">
                <a:ea typeface="+mn-lt"/>
                <a:cs typeface="+mn-lt"/>
              </a:rPr>
              <a:t> for 3 children).</a:t>
            </a:r>
            <a:endParaRPr lang="en-US"/>
          </a:p>
        </p:txBody>
      </p:sp>
      <p:pic>
        <p:nvPicPr>
          <p:cNvPr id="5" name="Picture 4">
            <a:extLst>
              <a:ext uri="{FF2B5EF4-FFF2-40B4-BE49-F238E27FC236}">
                <a16:creationId xmlns:a16="http://schemas.microsoft.com/office/drawing/2014/main" id="{D65969E2-1FC6-0D1E-61D0-B2B241FAB339}"/>
              </a:ext>
            </a:extLst>
          </p:cNvPr>
          <p:cNvPicPr>
            <a:picLocks noChangeAspect="1"/>
          </p:cNvPicPr>
          <p:nvPr/>
        </p:nvPicPr>
        <p:blipFill>
          <a:blip r:embed="rId2"/>
          <a:stretch>
            <a:fillRect/>
          </a:stretch>
        </p:blipFill>
        <p:spPr>
          <a:xfrm>
            <a:off x="-2038" y="755069"/>
            <a:ext cx="5507698" cy="3787827"/>
          </a:xfrm>
          <a:prstGeom prst="rect">
            <a:avLst/>
          </a:prstGeom>
        </p:spPr>
      </p:pic>
    </p:spTree>
    <p:extLst>
      <p:ext uri="{BB962C8B-B14F-4D97-AF65-F5344CB8AC3E}">
        <p14:creationId xmlns:p14="http://schemas.microsoft.com/office/powerpoint/2010/main" val="3824595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4823" y="-2808"/>
            <a:ext cx="6477667" cy="942000"/>
          </a:xfrm>
        </p:spPr>
        <p:txBody>
          <a:bodyPr>
            <a:normAutofit/>
          </a:bodyPr>
          <a:lstStyle/>
          <a:p>
            <a:r>
              <a:rPr lang="en-US" sz="3200" u="sng">
                <a:solidFill>
                  <a:schemeClr val="tx1"/>
                </a:solidFill>
                <a:latin typeface="Raleway"/>
              </a:rPr>
              <a:t>Family Status vs. Loan Default</a:t>
            </a:r>
          </a:p>
        </p:txBody>
      </p:sp>
      <p:pic>
        <p:nvPicPr>
          <p:cNvPr id="3" name="Picture 2">
            <a:extLst>
              <a:ext uri="{FF2B5EF4-FFF2-40B4-BE49-F238E27FC236}">
                <a16:creationId xmlns:a16="http://schemas.microsoft.com/office/drawing/2014/main" id="{2BA060C8-8E37-C196-6CC8-7FB49E7895E1}"/>
              </a:ext>
            </a:extLst>
          </p:cNvPr>
          <p:cNvPicPr>
            <a:picLocks noChangeAspect="1"/>
          </p:cNvPicPr>
          <p:nvPr/>
        </p:nvPicPr>
        <p:blipFill>
          <a:blip r:embed="rId2"/>
          <a:stretch>
            <a:fillRect/>
          </a:stretch>
        </p:blipFill>
        <p:spPr>
          <a:xfrm>
            <a:off x="484121" y="705511"/>
            <a:ext cx="8282925" cy="4035216"/>
          </a:xfrm>
          <a:prstGeom prst="rect">
            <a:avLst/>
          </a:prstGeom>
        </p:spPr>
      </p:pic>
    </p:spTree>
    <p:extLst>
      <p:ext uri="{BB962C8B-B14F-4D97-AF65-F5344CB8AC3E}">
        <p14:creationId xmlns:p14="http://schemas.microsoft.com/office/powerpoint/2010/main" val="2121923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62F730C-A98B-442E-BC87-7464A4EF34A8}"/>
              </a:ext>
            </a:extLst>
          </p:cNvPr>
          <p:cNvSpPr/>
          <p:nvPr/>
        </p:nvSpPr>
        <p:spPr>
          <a:xfrm>
            <a:off x="219497" y="1085418"/>
            <a:ext cx="8705399" cy="19499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buFont typeface="Arial"/>
              <a:buChar char="•"/>
            </a:pPr>
            <a:r>
              <a:rPr lang="en-US" sz="1600" b="1">
                <a:solidFill>
                  <a:srgbClr val="000000"/>
                </a:solidFill>
              </a:rPr>
              <a:t>Married</a:t>
            </a:r>
            <a:r>
              <a:rPr lang="en-US" sz="1600">
                <a:solidFill>
                  <a:srgbClr val="000000"/>
                </a:solidFill>
              </a:rPr>
              <a:t> borrowers have the lowest default rate at about </a:t>
            </a:r>
            <a:r>
              <a:rPr lang="en-US" sz="1600" b="1">
                <a:solidFill>
                  <a:srgbClr val="000000"/>
                </a:solidFill>
              </a:rPr>
              <a:t>7.6%</a:t>
            </a:r>
            <a:r>
              <a:rPr lang="en-US" sz="1600">
                <a:solidFill>
                  <a:srgbClr val="000000"/>
                </a:solidFill>
              </a:rPr>
              <a:t> (14,850 out of 181,582).</a:t>
            </a:r>
            <a:endParaRPr lang="en-US" sz="1600">
              <a:solidFill>
                <a:srgbClr val="FFFFFF"/>
              </a:solidFill>
            </a:endParaRPr>
          </a:p>
          <a:p>
            <a:pPr>
              <a:buFont typeface="Arial"/>
              <a:buChar char="•"/>
            </a:pPr>
            <a:r>
              <a:rPr lang="en-US" sz="1600" b="1">
                <a:solidFill>
                  <a:srgbClr val="000000"/>
                </a:solidFill>
              </a:rPr>
              <a:t>Civil marriage</a:t>
            </a:r>
            <a:r>
              <a:rPr lang="en-US" sz="1600">
                <a:solidFill>
                  <a:srgbClr val="000000"/>
                </a:solidFill>
              </a:rPr>
              <a:t> follows with a default rate of approximately </a:t>
            </a:r>
            <a:r>
              <a:rPr lang="en-US" sz="1600" b="1">
                <a:solidFill>
                  <a:srgbClr val="000000"/>
                </a:solidFill>
              </a:rPr>
              <a:t>10%</a:t>
            </a:r>
            <a:r>
              <a:rPr lang="en-US" sz="1600">
                <a:solidFill>
                  <a:srgbClr val="000000"/>
                </a:solidFill>
              </a:rPr>
              <a:t> (2,961 out of 26,814).</a:t>
            </a:r>
            <a:endParaRPr lang="en-US" sz="1600">
              <a:solidFill>
                <a:srgbClr val="FFFFFF"/>
              </a:solidFill>
            </a:endParaRPr>
          </a:p>
          <a:p>
            <a:pPr>
              <a:buFont typeface="Arial"/>
              <a:buChar char="•"/>
            </a:pPr>
            <a:r>
              <a:rPr lang="en-US" sz="1600" b="1">
                <a:solidFill>
                  <a:srgbClr val="000000"/>
                </a:solidFill>
              </a:rPr>
              <a:t>Single/not married</a:t>
            </a:r>
            <a:r>
              <a:rPr lang="en-US" sz="1600">
                <a:solidFill>
                  <a:srgbClr val="000000"/>
                </a:solidFill>
              </a:rPr>
              <a:t> borrowers show a default rate of about </a:t>
            </a:r>
            <a:r>
              <a:rPr lang="en-US" sz="1600" b="1">
                <a:solidFill>
                  <a:srgbClr val="000000"/>
                </a:solidFill>
              </a:rPr>
              <a:t>9.8%</a:t>
            </a:r>
            <a:r>
              <a:rPr lang="en-US" sz="1600">
                <a:solidFill>
                  <a:srgbClr val="000000"/>
                </a:solidFill>
              </a:rPr>
              <a:t> (4,457 out of 40,987).</a:t>
            </a:r>
            <a:endParaRPr lang="en-US" sz="1600">
              <a:solidFill>
                <a:srgbClr val="FFFFFF"/>
              </a:solidFill>
            </a:endParaRPr>
          </a:p>
          <a:p>
            <a:pPr>
              <a:buFont typeface="Arial"/>
              <a:buChar char="•"/>
            </a:pPr>
            <a:r>
              <a:rPr lang="en-US" sz="1600" b="1">
                <a:solidFill>
                  <a:srgbClr val="000000"/>
                </a:solidFill>
              </a:rPr>
              <a:t>Separated</a:t>
            </a:r>
            <a:r>
              <a:rPr lang="en-US" sz="1600">
                <a:solidFill>
                  <a:srgbClr val="000000"/>
                </a:solidFill>
              </a:rPr>
              <a:t> individuals have a higher default rate of around </a:t>
            </a:r>
            <a:r>
              <a:rPr lang="en-US" sz="1600" b="1">
                <a:solidFill>
                  <a:srgbClr val="000000"/>
                </a:solidFill>
              </a:rPr>
              <a:t>8.2%</a:t>
            </a:r>
            <a:r>
              <a:rPr lang="en-US" sz="1600">
                <a:solidFill>
                  <a:srgbClr val="000000"/>
                </a:solidFill>
              </a:rPr>
              <a:t> (1,620 out of 18,150).</a:t>
            </a:r>
            <a:endParaRPr lang="en-US" sz="1600">
              <a:solidFill>
                <a:srgbClr val="FFFFFF"/>
              </a:solidFill>
            </a:endParaRPr>
          </a:p>
          <a:p>
            <a:pPr>
              <a:buFont typeface="Arial"/>
              <a:buChar char="•"/>
            </a:pPr>
            <a:r>
              <a:rPr lang="en-US" sz="1600" b="1">
                <a:solidFill>
                  <a:srgbClr val="000000"/>
                </a:solidFill>
              </a:rPr>
              <a:t>Widows</a:t>
            </a:r>
            <a:r>
              <a:rPr lang="en-US" sz="1600">
                <a:solidFill>
                  <a:srgbClr val="000000"/>
                </a:solidFill>
              </a:rPr>
              <a:t> also display a notable default rate of </a:t>
            </a:r>
            <a:r>
              <a:rPr lang="en-US" sz="1600" b="1">
                <a:solidFill>
                  <a:srgbClr val="000000"/>
                </a:solidFill>
              </a:rPr>
              <a:t>6.2%</a:t>
            </a:r>
            <a:r>
              <a:rPr lang="en-US" sz="1600">
                <a:solidFill>
                  <a:srgbClr val="000000"/>
                </a:solidFill>
              </a:rPr>
              <a:t> (937 out of 15,151).</a:t>
            </a:r>
          </a:p>
        </p:txBody>
      </p:sp>
      <p:sp>
        <p:nvSpPr>
          <p:cNvPr id="8" name="Title 1">
            <a:extLst>
              <a:ext uri="{FF2B5EF4-FFF2-40B4-BE49-F238E27FC236}">
                <a16:creationId xmlns:a16="http://schemas.microsoft.com/office/drawing/2014/main" id="{8B5B559B-F2C2-4B8E-FBDF-4EF467E9A483}"/>
              </a:ext>
            </a:extLst>
          </p:cNvPr>
          <p:cNvSpPr>
            <a:spLocks noGrp="1"/>
          </p:cNvSpPr>
          <p:nvPr>
            <p:ph type="title"/>
          </p:nvPr>
        </p:nvSpPr>
        <p:spPr>
          <a:xfrm>
            <a:off x="-92041" y="171548"/>
            <a:ext cx="6477667" cy="942000"/>
          </a:xfrm>
        </p:spPr>
        <p:txBody>
          <a:bodyPr>
            <a:normAutofit/>
          </a:bodyPr>
          <a:lstStyle/>
          <a:p>
            <a:r>
              <a:rPr lang="en-US" sz="3200" u="sng">
                <a:solidFill>
                  <a:schemeClr val="tx1"/>
                </a:solidFill>
                <a:latin typeface="Raleway"/>
              </a:rPr>
              <a:t>Family Status vs. Loan Default</a:t>
            </a:r>
          </a:p>
        </p:txBody>
      </p:sp>
    </p:spTree>
    <p:extLst>
      <p:ext uri="{BB962C8B-B14F-4D97-AF65-F5344CB8AC3E}">
        <p14:creationId xmlns:p14="http://schemas.microsoft.com/office/powerpoint/2010/main" val="4071811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46470" y="-810"/>
            <a:ext cx="6151096" cy="633573"/>
          </a:xfrm>
        </p:spPr>
        <p:txBody>
          <a:bodyPr>
            <a:normAutofit fontScale="90000"/>
          </a:bodyPr>
          <a:lstStyle/>
          <a:p>
            <a:r>
              <a:rPr lang="en-US" sz="3200" u="sng">
                <a:solidFill>
                  <a:schemeClr val="tx1"/>
                </a:solidFill>
                <a:latin typeface="Raleway"/>
              </a:rPr>
              <a:t>Housing Type vs. Loan Default</a:t>
            </a:r>
          </a:p>
        </p:txBody>
      </p:sp>
      <p:pic>
        <p:nvPicPr>
          <p:cNvPr id="5" name="Picture 4">
            <a:extLst>
              <a:ext uri="{FF2B5EF4-FFF2-40B4-BE49-F238E27FC236}">
                <a16:creationId xmlns:a16="http://schemas.microsoft.com/office/drawing/2014/main" id="{7864E6D4-E39A-DAC2-B3B0-7EB5645247D9}"/>
              </a:ext>
            </a:extLst>
          </p:cNvPr>
          <p:cNvPicPr>
            <a:picLocks noChangeAspect="1"/>
          </p:cNvPicPr>
          <p:nvPr/>
        </p:nvPicPr>
        <p:blipFill>
          <a:blip r:embed="rId2"/>
          <a:stretch>
            <a:fillRect/>
          </a:stretch>
        </p:blipFill>
        <p:spPr>
          <a:xfrm>
            <a:off x="-1443" y="783772"/>
            <a:ext cx="5182671" cy="3775527"/>
          </a:xfrm>
          <a:prstGeom prst="rect">
            <a:avLst/>
          </a:prstGeom>
        </p:spPr>
      </p:pic>
      <p:sp>
        <p:nvSpPr>
          <p:cNvPr id="4" name="TextBox 3">
            <a:extLst>
              <a:ext uri="{FF2B5EF4-FFF2-40B4-BE49-F238E27FC236}">
                <a16:creationId xmlns:a16="http://schemas.microsoft.com/office/drawing/2014/main" id="{302D5A9E-369E-5414-5F92-24D2DCD2C331}"/>
              </a:ext>
            </a:extLst>
          </p:cNvPr>
          <p:cNvSpPr txBox="1"/>
          <p:nvPr/>
        </p:nvSpPr>
        <p:spPr>
          <a:xfrm>
            <a:off x="5304971" y="628650"/>
            <a:ext cx="3731985" cy="3881735"/>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1400" b="1"/>
              <a:t>Higher Default Rates</a:t>
            </a:r>
            <a:r>
              <a:rPr lang="en-US" sz="1400"/>
              <a:t>: Borrowers living </a:t>
            </a:r>
            <a:r>
              <a:rPr lang="en-US" sz="1400" b="1"/>
              <a:t>with parents</a:t>
            </a:r>
            <a:r>
              <a:rPr lang="en-US" sz="1400"/>
              <a:t> (13.23%) and in </a:t>
            </a:r>
            <a:r>
              <a:rPr lang="en-US" sz="1400" b="1"/>
              <a:t>rented apartments</a:t>
            </a:r>
            <a:r>
              <a:rPr lang="en-US" sz="1400"/>
              <a:t> (14.04%) show the highest default rates, indicating financial vulnerability.</a:t>
            </a:r>
          </a:p>
          <a:p>
            <a:pPr>
              <a:buFont typeface=""/>
              <a:buChar char="•"/>
            </a:pPr>
            <a:r>
              <a:rPr lang="en-US" sz="1400" b="1"/>
              <a:t>Moderate Risk</a:t>
            </a:r>
            <a:r>
              <a:rPr lang="en-US" sz="1400"/>
              <a:t>: Those in </a:t>
            </a:r>
            <a:r>
              <a:rPr lang="en-US" sz="1400" b="1"/>
              <a:t>municipal apartments</a:t>
            </a:r>
            <a:r>
              <a:rPr lang="en-US" sz="1400"/>
              <a:t> (9.34%) and </a:t>
            </a:r>
            <a:r>
              <a:rPr lang="en-US" sz="1400" b="1"/>
              <a:t>co-op apartments</a:t>
            </a:r>
            <a:r>
              <a:rPr lang="en-US" sz="1400"/>
              <a:t> (8.59%) also exhibit elevated default rates, though lower than renters and those living with parents.</a:t>
            </a:r>
          </a:p>
          <a:p>
            <a:pPr>
              <a:buFont typeface=""/>
              <a:buChar char="•"/>
            </a:pPr>
            <a:r>
              <a:rPr lang="en-US" sz="1400" b="1"/>
              <a:t>Lower Default Rate</a:t>
            </a:r>
            <a:r>
              <a:rPr lang="en-US" sz="1400"/>
              <a:t>: The </a:t>
            </a:r>
            <a:r>
              <a:rPr lang="en-US" sz="1400" b="1"/>
              <a:t>house/apartment</a:t>
            </a:r>
            <a:r>
              <a:rPr lang="en-US" sz="1400"/>
              <a:t> category has the largest number of borrowers but a more moderate default rate of </a:t>
            </a:r>
            <a:r>
              <a:rPr lang="en-US" sz="1400" b="1"/>
              <a:t>7.8</a:t>
            </a:r>
            <a:r>
              <a:rPr lang="en-US" sz="1400"/>
              <a:t>, suggesting greater stability.</a:t>
            </a:r>
          </a:p>
        </p:txBody>
      </p:sp>
    </p:spTree>
    <p:extLst>
      <p:ext uri="{BB962C8B-B14F-4D97-AF65-F5344CB8AC3E}">
        <p14:creationId xmlns:p14="http://schemas.microsoft.com/office/powerpoint/2010/main" val="929858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509327" y="171548"/>
            <a:ext cx="7194309" cy="942000"/>
          </a:xfrm>
        </p:spPr>
        <p:txBody>
          <a:bodyPr>
            <a:normAutofit/>
          </a:bodyPr>
          <a:lstStyle/>
          <a:p>
            <a:r>
              <a:rPr lang="en-US" sz="3200" u="sng">
                <a:solidFill>
                  <a:schemeClr val="tx1"/>
                </a:solidFill>
                <a:latin typeface="Raleway"/>
              </a:rPr>
              <a:t>Income Type vs. Loan Default</a:t>
            </a:r>
          </a:p>
        </p:txBody>
      </p:sp>
      <p:pic>
        <p:nvPicPr>
          <p:cNvPr id="4" name="Picture 3">
            <a:extLst>
              <a:ext uri="{FF2B5EF4-FFF2-40B4-BE49-F238E27FC236}">
                <a16:creationId xmlns:a16="http://schemas.microsoft.com/office/drawing/2014/main" id="{B971346A-37EA-160F-E5DD-9D87031023D4}"/>
              </a:ext>
            </a:extLst>
          </p:cNvPr>
          <p:cNvPicPr>
            <a:picLocks noChangeAspect="1"/>
          </p:cNvPicPr>
          <p:nvPr/>
        </p:nvPicPr>
        <p:blipFill>
          <a:blip r:embed="rId2"/>
          <a:stretch>
            <a:fillRect/>
          </a:stretch>
        </p:blipFill>
        <p:spPr>
          <a:xfrm>
            <a:off x="85445" y="932225"/>
            <a:ext cx="4976053" cy="3672431"/>
          </a:xfrm>
          <a:prstGeom prst="rect">
            <a:avLst/>
          </a:prstGeom>
        </p:spPr>
      </p:pic>
      <p:sp>
        <p:nvSpPr>
          <p:cNvPr id="5" name="TextBox 4">
            <a:extLst>
              <a:ext uri="{FF2B5EF4-FFF2-40B4-BE49-F238E27FC236}">
                <a16:creationId xmlns:a16="http://schemas.microsoft.com/office/drawing/2014/main" id="{AD660533-6850-3D9A-BE81-D567FBB41213}"/>
              </a:ext>
            </a:extLst>
          </p:cNvPr>
          <p:cNvSpPr txBox="1"/>
          <p:nvPr/>
        </p:nvSpPr>
        <p:spPr>
          <a:xfrm>
            <a:off x="5087133" y="957458"/>
            <a:ext cx="3839227" cy="364355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1600" b="1"/>
              <a:t>Highest Risk</a:t>
            </a:r>
            <a:r>
              <a:rPr lang="en-US" sz="1600"/>
              <a:t>: </a:t>
            </a:r>
            <a:r>
              <a:rPr lang="en-US" sz="1600" b="1"/>
              <a:t>Unemployed</a:t>
            </a:r>
            <a:r>
              <a:rPr lang="en-US" sz="1600"/>
              <a:t> borrowers have a default rate of </a:t>
            </a:r>
            <a:r>
              <a:rPr lang="en-US" sz="1600" b="1"/>
              <a:t>36.36%</a:t>
            </a:r>
            <a:r>
              <a:rPr lang="en-US" sz="1600"/>
              <a:t>, indicating significant financial vulnerability.</a:t>
            </a:r>
          </a:p>
          <a:p>
            <a:pPr>
              <a:buFont typeface=""/>
              <a:buChar char="•"/>
            </a:pPr>
            <a:r>
              <a:rPr lang="en-US" sz="1600" b="1"/>
              <a:t>Moderate Risk</a:t>
            </a:r>
            <a:r>
              <a:rPr lang="en-US" sz="1600"/>
              <a:t>: </a:t>
            </a:r>
            <a:r>
              <a:rPr lang="en-US" sz="1600" b="1"/>
              <a:t>Pensioners</a:t>
            </a:r>
            <a:r>
              <a:rPr lang="en-US" sz="1600"/>
              <a:t> (5.38%) and </a:t>
            </a:r>
            <a:r>
              <a:rPr lang="en-US" sz="1600" b="1"/>
              <a:t>state servants</a:t>
            </a:r>
            <a:r>
              <a:rPr lang="en-US" sz="1600"/>
              <a:t> (6.11%) show moderate default rates, suggesting a potential risk.</a:t>
            </a:r>
          </a:p>
          <a:p>
            <a:pPr>
              <a:buFont typeface=""/>
              <a:buChar char="•"/>
            </a:pPr>
            <a:r>
              <a:rPr lang="en-US" sz="1600" b="1"/>
              <a:t>Relatively Stable</a:t>
            </a:r>
            <a:r>
              <a:rPr lang="en-US" sz="1600"/>
              <a:t>: </a:t>
            </a:r>
            <a:r>
              <a:rPr lang="en-US" sz="1600" b="1"/>
              <a:t>Commercial associates</a:t>
            </a:r>
            <a:r>
              <a:rPr lang="en-US" sz="1600"/>
              <a:t> have a default rate of </a:t>
            </a:r>
            <a:r>
              <a:rPr lang="en-US" sz="1600" b="1"/>
              <a:t>7.46%</a:t>
            </a:r>
            <a:r>
              <a:rPr lang="en-US" sz="1600"/>
              <a:t>, while </a:t>
            </a:r>
            <a:r>
              <a:rPr lang="en-US" sz="1600" b="1"/>
              <a:t>businessmen</a:t>
            </a:r>
            <a:r>
              <a:rPr lang="en-US" sz="1600"/>
              <a:t> and </a:t>
            </a:r>
            <a:r>
              <a:rPr lang="en-US" sz="1600" b="1"/>
              <a:t>students</a:t>
            </a:r>
            <a:r>
              <a:rPr lang="en-US" sz="1600"/>
              <a:t> show minimal defaults due to low sample sizes.</a:t>
            </a:r>
          </a:p>
        </p:txBody>
      </p:sp>
    </p:spTree>
    <p:extLst>
      <p:ext uri="{BB962C8B-B14F-4D97-AF65-F5344CB8AC3E}">
        <p14:creationId xmlns:p14="http://schemas.microsoft.com/office/powerpoint/2010/main" val="2037105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5C0F-C04B-74C0-69F0-83F772E35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B4C1A-F0D2-B66D-C0F4-5FF77E33DBBE}"/>
              </a:ext>
            </a:extLst>
          </p:cNvPr>
          <p:cNvSpPr>
            <a:spLocks noGrp="1"/>
          </p:cNvSpPr>
          <p:nvPr>
            <p:ph type="title"/>
          </p:nvPr>
        </p:nvSpPr>
        <p:spPr>
          <a:xfrm>
            <a:off x="303191" y="35814"/>
            <a:ext cx="8006400" cy="853200"/>
          </a:xfrm>
        </p:spPr>
        <p:txBody>
          <a:bodyPr/>
          <a:lstStyle/>
          <a:p>
            <a:r>
              <a:rPr lang="en-US" sz="3200" u="sng">
                <a:latin typeface="Raleway"/>
              </a:rPr>
              <a:t>Type of Loan vs Loan Default</a:t>
            </a:r>
          </a:p>
        </p:txBody>
      </p:sp>
      <p:sp>
        <p:nvSpPr>
          <p:cNvPr id="5" name="AutoShape 4" descr="Uploaded image">
            <a:extLst>
              <a:ext uri="{FF2B5EF4-FFF2-40B4-BE49-F238E27FC236}">
                <a16:creationId xmlns:a16="http://schemas.microsoft.com/office/drawing/2014/main" id="{0B96D980-D1B7-E7C4-121A-8B9AF391FBF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5938CED1-B640-1748-CBB4-7A57D284CC6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96A66C5B-1035-9F9B-AA5C-667F076C0031}"/>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74078BE4-57F9-602C-2B54-9CBDF05E4905}"/>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Uploaded image">
            <a:extLst>
              <a:ext uri="{FF2B5EF4-FFF2-40B4-BE49-F238E27FC236}">
                <a16:creationId xmlns:a16="http://schemas.microsoft.com/office/drawing/2014/main" id="{EF3FED67-7C79-DEFC-84D2-F08DED67E73A}"/>
              </a:ext>
            </a:extLst>
          </p:cNvPr>
          <p:cNvSpPr>
            <a:spLocks noGrp="1" noChangeAspect="1" noChangeArrowheads="1"/>
          </p:cNvSpPr>
          <p:nvPr>
            <p:ph type="body" idx="1"/>
          </p:nvPr>
        </p:nvSpPr>
        <p:spPr bwMode="auto">
          <a:xfrm>
            <a:off x="4728406" y="1340814"/>
            <a:ext cx="4082741" cy="2925706"/>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a:bodyPr>
          <a:lstStyle/>
          <a:p>
            <a:pPr algn="l">
              <a:buFont typeface="+mj-lt"/>
              <a:buAutoNum type="arabicPeriod"/>
            </a:pPr>
            <a:r>
              <a:rPr lang="en-US" sz="1600" i="0">
                <a:solidFill>
                  <a:schemeClr val="tx1"/>
                </a:solidFill>
                <a:effectLst/>
                <a:latin typeface="+mj-lt"/>
                <a:cs typeface="Calibri"/>
              </a:rPr>
              <a:t>Overall, cash loans make up the vast majority of the loan data.</a:t>
            </a:r>
          </a:p>
          <a:p>
            <a:pPr algn="l">
              <a:buFont typeface="+mj-lt"/>
              <a:buAutoNum type="arabicPeriod"/>
            </a:pPr>
            <a:r>
              <a:rPr lang="en-US" sz="1600">
                <a:solidFill>
                  <a:schemeClr val="tx1"/>
                </a:solidFill>
                <a:latin typeface="+mj-lt"/>
                <a:cs typeface="Calibri"/>
              </a:rPr>
              <a:t>Default rate in cash loan is 8.34% and in revolving loan is 5.47%</a:t>
            </a:r>
            <a:endParaRPr lang="en-US" sz="1600" i="0">
              <a:solidFill>
                <a:schemeClr val="tx1"/>
              </a:solidFill>
              <a:effectLst/>
              <a:latin typeface="+mj-lt"/>
              <a:cs typeface="Calibri"/>
            </a:endParaRPr>
          </a:p>
          <a:p>
            <a:pPr algn="l">
              <a:buFont typeface="+mj-lt"/>
              <a:buAutoNum type="arabicPeriod"/>
            </a:pPr>
            <a:r>
              <a:rPr lang="en-US" sz="1600" i="0">
                <a:solidFill>
                  <a:schemeClr val="tx1"/>
                </a:solidFill>
                <a:effectLst/>
                <a:latin typeface="+mj-lt"/>
                <a:cs typeface="Calibri"/>
              </a:rPr>
              <a:t>Defaults are present in both loan types, but are more prominent in terms of volume in cash loans simply because there are many more of them</a:t>
            </a:r>
            <a:r>
              <a:rPr lang="en-US" sz="1600">
                <a:solidFill>
                  <a:schemeClr val="tx1"/>
                </a:solidFill>
                <a:latin typeface="+mj-lt"/>
                <a:cs typeface="Calibri"/>
              </a:rPr>
              <a:t>.</a:t>
            </a:r>
            <a:endParaRPr lang="en-US" sz="1600" i="0">
              <a:solidFill>
                <a:schemeClr val="tx1"/>
              </a:solidFill>
              <a:effectLst/>
              <a:latin typeface="+mj-lt"/>
            </a:endParaRPr>
          </a:p>
        </p:txBody>
      </p:sp>
      <p:pic>
        <p:nvPicPr>
          <p:cNvPr id="13316" name="Picture 4">
            <a:extLst>
              <a:ext uri="{FF2B5EF4-FFF2-40B4-BE49-F238E27FC236}">
                <a16:creationId xmlns:a16="http://schemas.microsoft.com/office/drawing/2014/main" id="{2E13E8A9-34B0-6A43-7EB0-5EE1EFC1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1" y="1131134"/>
            <a:ext cx="4440880" cy="35749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8875E03-2855-8849-87B2-58AEB73A575C}"/>
              </a:ext>
            </a:extLst>
          </p:cNvPr>
          <p:cNvPicPr>
            <a:picLocks noChangeAspect="1"/>
          </p:cNvPicPr>
          <p:nvPr/>
        </p:nvPicPr>
        <p:blipFill>
          <a:blip r:embed="rId4"/>
          <a:stretch>
            <a:fillRect/>
          </a:stretch>
        </p:blipFill>
        <p:spPr>
          <a:xfrm>
            <a:off x="3208376" y="1360816"/>
            <a:ext cx="1266412" cy="586732"/>
          </a:xfrm>
          <a:prstGeom prst="rect">
            <a:avLst/>
          </a:prstGeom>
        </p:spPr>
      </p:pic>
    </p:spTree>
    <p:extLst>
      <p:ext uri="{BB962C8B-B14F-4D97-AF65-F5344CB8AC3E}">
        <p14:creationId xmlns:p14="http://schemas.microsoft.com/office/powerpoint/2010/main" val="2380052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526BC-84DD-1754-0524-2A2CA56310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91525A-85A5-1CFD-9040-509F791A8D6A}"/>
              </a:ext>
            </a:extLst>
          </p:cNvPr>
          <p:cNvSpPr>
            <a:spLocks noGrp="1"/>
          </p:cNvSpPr>
          <p:nvPr>
            <p:ph type="title"/>
          </p:nvPr>
        </p:nvSpPr>
        <p:spPr>
          <a:xfrm>
            <a:off x="303191" y="35814"/>
            <a:ext cx="8006400" cy="853200"/>
          </a:xfrm>
        </p:spPr>
        <p:txBody>
          <a:bodyPr/>
          <a:lstStyle/>
          <a:p>
            <a:r>
              <a:rPr lang="en-US" sz="3200" u="sng">
                <a:latin typeface="Raleway"/>
              </a:rPr>
              <a:t>Accompanying Client vs Loan Default</a:t>
            </a:r>
          </a:p>
        </p:txBody>
      </p:sp>
      <p:sp>
        <p:nvSpPr>
          <p:cNvPr id="5" name="AutoShape 4" descr="Uploaded image">
            <a:extLst>
              <a:ext uri="{FF2B5EF4-FFF2-40B4-BE49-F238E27FC236}">
                <a16:creationId xmlns:a16="http://schemas.microsoft.com/office/drawing/2014/main" id="{E89C5E4C-4803-6FB0-0A26-CFB50D9DCE6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3A96FDDA-135A-1D65-29B3-00B79D03F854}"/>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DF01967E-BB94-F6EF-8CDB-46634C6A4D77}"/>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50E9A616-DF0B-B484-E2B4-DE7CE139F888}"/>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Uploaded image">
            <a:extLst>
              <a:ext uri="{FF2B5EF4-FFF2-40B4-BE49-F238E27FC236}">
                <a16:creationId xmlns:a16="http://schemas.microsoft.com/office/drawing/2014/main" id="{109FEF13-6F64-5663-BB04-65F138E3B3BC}"/>
              </a:ext>
            </a:extLst>
          </p:cNvPr>
          <p:cNvSpPr>
            <a:spLocks noGrp="1" noChangeAspect="1" noChangeArrowheads="1"/>
          </p:cNvSpPr>
          <p:nvPr>
            <p:ph type="body" idx="1"/>
          </p:nvPr>
        </p:nvSpPr>
        <p:spPr bwMode="auto">
          <a:xfrm>
            <a:off x="4766506" y="978864"/>
            <a:ext cx="4044641" cy="3078106"/>
          </a:xfrm>
          <a:prstGeom prst="roundRect">
            <a:avLst/>
          </a:prstGeom>
          <a:solidFill>
            <a:schemeClr val="accent1"/>
          </a:solidFill>
          <a:ln w="28575">
            <a:solidFill>
              <a:schemeClr val="tx1"/>
            </a:solidFill>
          </a:ln>
        </p:spPr>
        <p:txBody>
          <a:bodyPr vert="horz" wrap="square" lIns="91440" tIns="45720" rIns="91440" bIns="45720" numCol="1" anchor="t" anchorCtr="0" compatLnSpc="1">
            <a:prstTxWarp prst="textNoShape">
              <a:avLst/>
            </a:prstTxWarp>
            <a:normAutofit lnSpcReduction="10000"/>
          </a:bodyPr>
          <a:lstStyle/>
          <a:p>
            <a:pPr algn="l">
              <a:buFont typeface="+mj-lt"/>
              <a:buAutoNum type="arabicPeriod"/>
            </a:pPr>
            <a:r>
              <a:rPr lang="en-US" sz="1600" i="0">
                <a:solidFill>
                  <a:schemeClr val="tx1"/>
                </a:solidFill>
                <a:effectLst/>
                <a:latin typeface="+mj-lt"/>
              </a:rPr>
              <a:t>Overall, unaccompanied make up the vast majority of the loan data.</a:t>
            </a:r>
          </a:p>
          <a:p>
            <a:pPr algn="l">
              <a:buFont typeface="+mj-lt"/>
              <a:buAutoNum type="arabicPeriod"/>
            </a:pPr>
            <a:r>
              <a:rPr lang="en-US" sz="1600">
                <a:solidFill>
                  <a:schemeClr val="tx1"/>
                </a:solidFill>
                <a:latin typeface="+mj-lt"/>
              </a:rPr>
              <a:t>Default rate for </a:t>
            </a:r>
            <a:r>
              <a:rPr lang="en-US" sz="1600" err="1">
                <a:solidFill>
                  <a:schemeClr val="tx1"/>
                </a:solidFill>
                <a:latin typeface="+mj-lt"/>
              </a:rPr>
              <a:t>Other_B</a:t>
            </a:r>
            <a:r>
              <a:rPr lang="en-US" sz="1600">
                <a:solidFill>
                  <a:schemeClr val="tx1"/>
                </a:solidFill>
                <a:latin typeface="+mj-lt"/>
              </a:rPr>
              <a:t> is 9.83% followed by </a:t>
            </a:r>
            <a:r>
              <a:rPr lang="en-US" sz="1600" err="1">
                <a:solidFill>
                  <a:schemeClr val="tx1"/>
                </a:solidFill>
                <a:latin typeface="+mj-lt"/>
              </a:rPr>
              <a:t>Other_A</a:t>
            </a:r>
            <a:r>
              <a:rPr lang="en-US" sz="1600">
                <a:solidFill>
                  <a:schemeClr val="tx1"/>
                </a:solidFill>
                <a:latin typeface="+mj-lt"/>
              </a:rPr>
              <a:t> with 8.77% and Lowest in Children 7.37%</a:t>
            </a:r>
            <a:endParaRPr lang="en-US" sz="1600" i="0">
              <a:solidFill>
                <a:schemeClr val="tx1"/>
              </a:solidFill>
              <a:effectLst/>
              <a:latin typeface="+mj-lt"/>
            </a:endParaRPr>
          </a:p>
          <a:p>
            <a:pPr algn="l">
              <a:buFont typeface="+mj-lt"/>
              <a:buAutoNum type="arabicPeriod"/>
            </a:pPr>
            <a:r>
              <a:rPr lang="en-US" sz="1600" i="0">
                <a:solidFill>
                  <a:schemeClr val="tx1"/>
                </a:solidFill>
                <a:effectLst/>
                <a:latin typeface="+mj-lt"/>
              </a:rPr>
              <a:t>Defaults are present in all cases, but are more prominent in terms of volume in unaccompanied simply because there are many more of them.</a:t>
            </a:r>
          </a:p>
        </p:txBody>
      </p:sp>
      <p:pic>
        <p:nvPicPr>
          <p:cNvPr id="14338" name="Picture 2">
            <a:extLst>
              <a:ext uri="{FF2B5EF4-FFF2-40B4-BE49-F238E27FC236}">
                <a16:creationId xmlns:a16="http://schemas.microsoft.com/office/drawing/2014/main" id="{5D7D2D0D-A0E3-9E69-470B-A4CE1E61B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31" y="889014"/>
            <a:ext cx="4074869" cy="377432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3F0F836-EDEF-BD87-EFDD-432FA79F7557}"/>
              </a:ext>
            </a:extLst>
          </p:cNvPr>
          <p:cNvPicPr>
            <a:picLocks noChangeAspect="1"/>
          </p:cNvPicPr>
          <p:nvPr/>
        </p:nvPicPr>
        <p:blipFill>
          <a:blip r:embed="rId3"/>
          <a:stretch>
            <a:fillRect/>
          </a:stretch>
        </p:blipFill>
        <p:spPr>
          <a:xfrm>
            <a:off x="846176" y="1143650"/>
            <a:ext cx="1266412" cy="586732"/>
          </a:xfrm>
          <a:prstGeom prst="rect">
            <a:avLst/>
          </a:prstGeom>
        </p:spPr>
      </p:pic>
    </p:spTree>
    <p:extLst>
      <p:ext uri="{BB962C8B-B14F-4D97-AF65-F5344CB8AC3E}">
        <p14:creationId xmlns:p14="http://schemas.microsoft.com/office/powerpoint/2010/main" val="3242026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E1A96-BB76-B5A2-9D38-F186CEE7B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4417C-7875-DC8D-00DA-E327BA8BFF9B}"/>
              </a:ext>
            </a:extLst>
          </p:cNvPr>
          <p:cNvSpPr>
            <a:spLocks noGrp="1"/>
          </p:cNvSpPr>
          <p:nvPr>
            <p:ph type="title"/>
          </p:nvPr>
        </p:nvSpPr>
        <p:spPr>
          <a:xfrm>
            <a:off x="303191" y="35814"/>
            <a:ext cx="8006400" cy="853200"/>
          </a:xfrm>
        </p:spPr>
        <p:txBody>
          <a:bodyPr/>
          <a:lstStyle/>
          <a:p>
            <a:r>
              <a:rPr lang="en-US" sz="3200" u="sng">
                <a:latin typeface="Raleway"/>
              </a:rPr>
              <a:t>Education vs Loan Default</a:t>
            </a:r>
          </a:p>
        </p:txBody>
      </p:sp>
      <p:sp>
        <p:nvSpPr>
          <p:cNvPr id="5" name="AutoShape 4" descr="Uploaded image">
            <a:extLst>
              <a:ext uri="{FF2B5EF4-FFF2-40B4-BE49-F238E27FC236}">
                <a16:creationId xmlns:a16="http://schemas.microsoft.com/office/drawing/2014/main" id="{85FE0937-D8D3-A9AA-B6B6-3C431B02087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D590E17A-4014-ACD9-E1F7-3E02A27FDD4B}"/>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F538BD59-61B8-1640-0324-F87FD552D326}"/>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86CDABC9-0322-B79C-383B-8ECF92DBD5F3}"/>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2" name="Picture 2">
            <a:extLst>
              <a:ext uri="{FF2B5EF4-FFF2-40B4-BE49-F238E27FC236}">
                <a16:creationId xmlns:a16="http://schemas.microsoft.com/office/drawing/2014/main" id="{EC7E75AE-E451-0715-BB41-7AC1FC0BD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67" y="931239"/>
            <a:ext cx="4567988" cy="35922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2F5318E-E12C-2281-C5E6-94FC39E45B48}"/>
              </a:ext>
            </a:extLst>
          </p:cNvPr>
          <p:cNvPicPr>
            <a:picLocks noChangeAspect="1"/>
          </p:cNvPicPr>
          <p:nvPr/>
        </p:nvPicPr>
        <p:blipFill>
          <a:blip r:embed="rId3"/>
          <a:stretch>
            <a:fillRect/>
          </a:stretch>
        </p:blipFill>
        <p:spPr>
          <a:xfrm>
            <a:off x="876656" y="1183016"/>
            <a:ext cx="1259938" cy="587010"/>
          </a:xfrm>
          <a:prstGeom prst="rect">
            <a:avLst/>
          </a:prstGeom>
        </p:spPr>
      </p:pic>
      <p:sp>
        <p:nvSpPr>
          <p:cNvPr id="10" name="AutoShape 2" descr="Uploaded image">
            <a:extLst>
              <a:ext uri="{FF2B5EF4-FFF2-40B4-BE49-F238E27FC236}">
                <a16:creationId xmlns:a16="http://schemas.microsoft.com/office/drawing/2014/main" id="{8023AD24-807C-13F0-BF5A-600F8B6EF932}"/>
              </a:ext>
            </a:extLst>
          </p:cNvPr>
          <p:cNvSpPr txBox="1">
            <a:spLocks noChangeAspect="1" noChangeArrowheads="1"/>
          </p:cNvSpPr>
          <p:nvPr/>
        </p:nvSpPr>
        <p:spPr bwMode="auto">
          <a:xfrm>
            <a:off x="5033206" y="1036014"/>
            <a:ext cx="4044641" cy="3078106"/>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fontScale="92500"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482600" indent="-342900">
              <a:buClr>
                <a:srgbClr val="000000"/>
              </a:buClr>
              <a:buAutoNum type="arabicPeriod"/>
            </a:pPr>
            <a:r>
              <a:rPr lang="en-US" sz="1600" kern="0">
                <a:solidFill>
                  <a:schemeClr val="tx1"/>
                </a:solidFill>
                <a:latin typeface="+mj-lt"/>
                <a:cs typeface="Calibri"/>
              </a:rPr>
              <a:t>Default rate in Lower Secondary is 10.92% followed by secondary 8.93% and least in Academic Degree 1.82%</a:t>
            </a:r>
          </a:p>
          <a:p>
            <a:pPr marL="482600" indent="-342900">
              <a:buClr>
                <a:srgbClr val="000000"/>
              </a:buClr>
              <a:buAutoNum type="arabicPeriod"/>
            </a:pPr>
            <a:r>
              <a:rPr lang="en-US" sz="1600" kern="0">
                <a:solidFill>
                  <a:schemeClr val="tx1"/>
                </a:solidFill>
                <a:latin typeface="+mj-lt"/>
                <a:cs typeface="Calibri"/>
              </a:rPr>
              <a:t>Individuals with lower educational qualifications (secondary education) are more likely to take loans, and also more likely to default.</a:t>
            </a:r>
          </a:p>
          <a:p>
            <a:pPr marL="482600" indent="-342900">
              <a:buClr>
                <a:srgbClr val="000000"/>
              </a:buClr>
              <a:buAutoNum type="arabicPeriod"/>
            </a:pPr>
            <a:r>
              <a:rPr lang="en-US" sz="1600" kern="0">
                <a:solidFill>
                  <a:schemeClr val="tx1"/>
                </a:solidFill>
                <a:latin typeface="+mj-lt"/>
                <a:cs typeface="Calibri"/>
              </a:rPr>
              <a:t>Higher education appears to correlate with a lower default rate, despite the relatively high number of borrowers.</a:t>
            </a:r>
          </a:p>
        </p:txBody>
      </p:sp>
    </p:spTree>
    <p:extLst>
      <p:ext uri="{BB962C8B-B14F-4D97-AF65-F5344CB8AC3E}">
        <p14:creationId xmlns:p14="http://schemas.microsoft.com/office/powerpoint/2010/main" val="3646835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44543-468B-5C90-913F-A2D8FB300C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C57E6-05AD-1105-39E3-D92340E2DBFC}"/>
              </a:ext>
            </a:extLst>
          </p:cNvPr>
          <p:cNvSpPr>
            <a:spLocks noGrp="1"/>
          </p:cNvSpPr>
          <p:nvPr>
            <p:ph type="title"/>
          </p:nvPr>
        </p:nvSpPr>
        <p:spPr>
          <a:xfrm>
            <a:off x="303191" y="35814"/>
            <a:ext cx="8006400" cy="853200"/>
          </a:xfrm>
        </p:spPr>
        <p:txBody>
          <a:bodyPr/>
          <a:lstStyle/>
          <a:p>
            <a:r>
              <a:rPr lang="en-US" sz="3200" u="sng">
                <a:latin typeface="Raleway"/>
              </a:rPr>
              <a:t>Occupation Type vs Loan Default</a:t>
            </a:r>
          </a:p>
        </p:txBody>
      </p:sp>
      <p:sp>
        <p:nvSpPr>
          <p:cNvPr id="5" name="AutoShape 4" descr="Uploaded image">
            <a:extLst>
              <a:ext uri="{FF2B5EF4-FFF2-40B4-BE49-F238E27FC236}">
                <a16:creationId xmlns:a16="http://schemas.microsoft.com/office/drawing/2014/main" id="{90D591BD-AA9D-56EA-6B46-092FA75CF85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2" descr="Uploaded image">
            <a:extLst>
              <a:ext uri="{FF2B5EF4-FFF2-40B4-BE49-F238E27FC236}">
                <a16:creationId xmlns:a16="http://schemas.microsoft.com/office/drawing/2014/main" id="{7280A36B-4A13-6057-75CF-AF5F9FBEF2C6}"/>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802ED596-AFD0-A427-9DEF-4A4BAA3A5A8B}"/>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C744AD60-4522-37A1-3BCA-001E63EBFF28}"/>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8" name="Picture 4">
            <a:extLst>
              <a:ext uri="{FF2B5EF4-FFF2-40B4-BE49-F238E27FC236}">
                <a16:creationId xmlns:a16="http://schemas.microsoft.com/office/drawing/2014/main" id="{84D57CDC-83FE-EC87-510E-31F050432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90" y="966632"/>
            <a:ext cx="4268809" cy="35150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730CE7-95DE-DD30-38F1-E429B1C39D0A}"/>
              </a:ext>
            </a:extLst>
          </p:cNvPr>
          <p:cNvPicPr>
            <a:picLocks noChangeAspect="1"/>
          </p:cNvPicPr>
          <p:nvPr/>
        </p:nvPicPr>
        <p:blipFill>
          <a:blip r:embed="rId3"/>
          <a:stretch>
            <a:fillRect/>
          </a:stretch>
        </p:blipFill>
        <p:spPr>
          <a:xfrm>
            <a:off x="3218536" y="1181041"/>
            <a:ext cx="1266412" cy="586732"/>
          </a:xfrm>
          <a:prstGeom prst="rect">
            <a:avLst/>
          </a:prstGeom>
        </p:spPr>
      </p:pic>
      <p:sp>
        <p:nvSpPr>
          <p:cNvPr id="11" name="AutoShape 2" descr="Uploaded image">
            <a:extLst>
              <a:ext uri="{FF2B5EF4-FFF2-40B4-BE49-F238E27FC236}">
                <a16:creationId xmlns:a16="http://schemas.microsoft.com/office/drawing/2014/main" id="{B9F9E341-ECE8-D5C9-216E-70FD6D812B34}"/>
              </a:ext>
            </a:extLst>
          </p:cNvPr>
          <p:cNvSpPr txBox="1">
            <a:spLocks noChangeAspect="1" noChangeArrowheads="1"/>
          </p:cNvSpPr>
          <p:nvPr/>
        </p:nvSpPr>
        <p:spPr bwMode="auto">
          <a:xfrm>
            <a:off x="5033206" y="1055064"/>
            <a:ext cx="3949391" cy="3030481"/>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482600" indent="-342900">
              <a:buClr>
                <a:srgbClr val="000000"/>
              </a:buClr>
              <a:buAutoNum type="arabicPeriod"/>
            </a:pPr>
            <a:r>
              <a:rPr lang="en-US" sz="1600" kern="0">
                <a:solidFill>
                  <a:schemeClr val="tx1"/>
                </a:solidFill>
                <a:latin typeface="+mj-lt"/>
                <a:cs typeface="Calibri"/>
              </a:rPr>
              <a:t>Default rate in Low-skill Laborers is 17.15% followed by Drivers is 11.32% </a:t>
            </a:r>
          </a:p>
          <a:p>
            <a:pPr>
              <a:buClr>
                <a:srgbClr val="000000"/>
              </a:buClr>
            </a:pPr>
            <a:r>
              <a:rPr lang="en-US" sz="1600" kern="0">
                <a:solidFill>
                  <a:schemeClr val="tx1"/>
                </a:solidFill>
                <a:latin typeface="+mj-lt"/>
                <a:cs typeface="Calibri"/>
              </a:rPr>
              <a:t>lowest in Accountants is 4.83%</a:t>
            </a:r>
            <a:endParaRPr lang="en-US">
              <a:solidFill>
                <a:schemeClr val="tx1"/>
              </a:solidFill>
            </a:endParaRPr>
          </a:p>
          <a:p>
            <a:pPr marL="482600" indent="-342900">
              <a:buClr>
                <a:srgbClr val="000000"/>
              </a:buClr>
              <a:buAutoNum type="arabicPeriod"/>
            </a:pPr>
            <a:r>
              <a:rPr lang="en-US" sz="1700" kern="0">
                <a:solidFill>
                  <a:schemeClr val="tx1"/>
                </a:solidFill>
                <a:latin typeface="+mj-lt"/>
                <a:cs typeface="Calibri"/>
              </a:rPr>
              <a:t>Laborers are mostly likely to take loan and mostly likely to default</a:t>
            </a:r>
            <a:endParaRPr lang="en-US">
              <a:solidFill>
                <a:schemeClr val="tx1"/>
              </a:solidFill>
            </a:endParaRPr>
          </a:p>
          <a:p>
            <a:pPr marL="482600" indent="-342900">
              <a:buClr>
                <a:srgbClr val="000000"/>
              </a:buClr>
              <a:buAutoNum type="arabicPeriod"/>
            </a:pPr>
            <a:r>
              <a:rPr lang="en-US" sz="1700" kern="0">
                <a:solidFill>
                  <a:schemeClr val="tx1"/>
                </a:solidFill>
                <a:latin typeface="+mj-lt"/>
                <a:cs typeface="Calibri"/>
              </a:rPr>
              <a:t>High skill tech staff appears to have low default rate</a:t>
            </a:r>
          </a:p>
        </p:txBody>
      </p:sp>
    </p:spTree>
    <p:extLst>
      <p:ext uri="{BB962C8B-B14F-4D97-AF65-F5344CB8AC3E}">
        <p14:creationId xmlns:p14="http://schemas.microsoft.com/office/powerpoint/2010/main" val="56814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99405-1A1E-9016-B546-0349A80FBA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20C4E-2599-2A99-E200-54153E99AA26}"/>
              </a:ext>
            </a:extLst>
          </p:cNvPr>
          <p:cNvSpPr>
            <a:spLocks noGrp="1"/>
          </p:cNvSpPr>
          <p:nvPr>
            <p:ph type="title"/>
          </p:nvPr>
        </p:nvSpPr>
        <p:spPr>
          <a:xfrm>
            <a:off x="303191" y="35814"/>
            <a:ext cx="8006400" cy="853200"/>
          </a:xfrm>
        </p:spPr>
        <p:txBody>
          <a:bodyPr/>
          <a:lstStyle/>
          <a:p>
            <a:r>
              <a:rPr lang="en-US" sz="3200" u="sng">
                <a:latin typeface="Raleway"/>
              </a:rPr>
              <a:t>Capital Repair Fund vs Loan Default</a:t>
            </a:r>
          </a:p>
        </p:txBody>
      </p:sp>
      <p:sp>
        <p:nvSpPr>
          <p:cNvPr id="4" name="AutoShape 2" descr="Uploaded image">
            <a:extLst>
              <a:ext uri="{FF2B5EF4-FFF2-40B4-BE49-F238E27FC236}">
                <a16:creationId xmlns:a16="http://schemas.microsoft.com/office/drawing/2014/main" id="{9B603A22-CD0C-EAAC-5DE6-E3C3084DF43E}"/>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193C30CC-E73F-8629-DB19-ADCA1007DAE0}"/>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0FE1880E-99E6-B8F3-8683-325B58D7249A}"/>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36" name="Picture 4">
            <a:extLst>
              <a:ext uri="{FF2B5EF4-FFF2-40B4-BE49-F238E27FC236}">
                <a16:creationId xmlns:a16="http://schemas.microsoft.com/office/drawing/2014/main" id="{751B41C3-0307-9E56-41E8-26807462C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91" y="762465"/>
            <a:ext cx="3877354" cy="39233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6D5D908-9839-A3F4-F38D-4F562E39CF08}"/>
              </a:ext>
            </a:extLst>
          </p:cNvPr>
          <p:cNvPicPr>
            <a:picLocks noChangeAspect="1"/>
          </p:cNvPicPr>
          <p:nvPr/>
        </p:nvPicPr>
        <p:blipFill>
          <a:blip r:embed="rId4"/>
          <a:stretch>
            <a:fillRect/>
          </a:stretch>
        </p:blipFill>
        <p:spPr>
          <a:xfrm>
            <a:off x="924947" y="1004175"/>
            <a:ext cx="992572" cy="472426"/>
          </a:xfrm>
          <a:prstGeom prst="rect">
            <a:avLst/>
          </a:prstGeom>
        </p:spPr>
      </p:pic>
      <p:sp>
        <p:nvSpPr>
          <p:cNvPr id="5" name="AutoShape 2" descr="Uploaded image">
            <a:extLst>
              <a:ext uri="{FF2B5EF4-FFF2-40B4-BE49-F238E27FC236}">
                <a16:creationId xmlns:a16="http://schemas.microsoft.com/office/drawing/2014/main" id="{B99C7211-F92E-74C3-02E4-D85181BA22C1}"/>
              </a:ext>
            </a:extLst>
          </p:cNvPr>
          <p:cNvSpPr txBox="1">
            <a:spLocks noChangeAspect="1" noChangeArrowheads="1"/>
          </p:cNvSpPr>
          <p:nvPr/>
        </p:nvSpPr>
        <p:spPr bwMode="auto">
          <a:xfrm>
            <a:off x="4880806" y="1007439"/>
            <a:ext cx="3949391" cy="3030481"/>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kern="0">
                <a:solidFill>
                  <a:schemeClr val="tx1"/>
                </a:solidFill>
                <a:latin typeface="+mj-lt"/>
                <a:cs typeface="Calibri"/>
              </a:rPr>
              <a:t>Default rate for not specified is 7.54% followed by reg </a:t>
            </a:r>
            <a:r>
              <a:rPr lang="en-US" sz="1600" kern="0" err="1">
                <a:solidFill>
                  <a:schemeClr val="tx1"/>
                </a:solidFill>
                <a:latin typeface="+mj-lt"/>
                <a:cs typeface="Calibri"/>
              </a:rPr>
              <a:t>oper</a:t>
            </a:r>
            <a:r>
              <a:rPr lang="en-US" sz="1600" kern="0">
                <a:solidFill>
                  <a:schemeClr val="tx1"/>
                </a:solidFill>
                <a:latin typeface="+mj-lt"/>
                <a:cs typeface="Calibri"/>
              </a:rPr>
              <a:t> account 6.97% and</a:t>
            </a:r>
          </a:p>
          <a:p>
            <a:pPr>
              <a:buClr>
                <a:srgbClr val="000000"/>
              </a:buClr>
            </a:pPr>
            <a:r>
              <a:rPr lang="en-US" sz="1600" kern="0">
                <a:solidFill>
                  <a:schemeClr val="tx1"/>
                </a:solidFill>
                <a:latin typeface="+mj-lt"/>
                <a:cs typeface="Calibri"/>
              </a:rPr>
              <a:t>lowest is in org spec account 5.81%</a:t>
            </a:r>
            <a:endParaRPr lang="en-US" sz="1600" kern="0">
              <a:solidFill>
                <a:schemeClr val="tx1"/>
              </a:solidFill>
              <a:latin typeface="Raleway"/>
            </a:endParaRPr>
          </a:p>
          <a:p>
            <a:pPr>
              <a:buClr>
                <a:srgbClr val="000000"/>
              </a:buClr>
            </a:pPr>
            <a:r>
              <a:rPr lang="en-US" sz="1600" kern="0">
                <a:solidFill>
                  <a:schemeClr val="tx1"/>
                </a:solidFill>
                <a:latin typeface="+mj-lt"/>
                <a:cs typeface="Calibri"/>
              </a:rPr>
              <a:t>Regular Operational Account is mostly present in the data with significant default rate due to its high presence</a:t>
            </a:r>
          </a:p>
        </p:txBody>
      </p:sp>
    </p:spTree>
    <p:extLst>
      <p:ext uri="{BB962C8B-B14F-4D97-AF65-F5344CB8AC3E}">
        <p14:creationId xmlns:p14="http://schemas.microsoft.com/office/powerpoint/2010/main" val="293874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EB74-4EC7-BA2E-17D0-17D80EAD8D36}"/>
              </a:ext>
            </a:extLst>
          </p:cNvPr>
          <p:cNvSpPr>
            <a:spLocks noGrp="1"/>
          </p:cNvSpPr>
          <p:nvPr>
            <p:ph type="title"/>
          </p:nvPr>
        </p:nvSpPr>
        <p:spPr>
          <a:xfrm>
            <a:off x="3271" y="-3543"/>
            <a:ext cx="8317301" cy="942000"/>
          </a:xfrm>
        </p:spPr>
        <p:txBody>
          <a:bodyPr>
            <a:normAutofit/>
          </a:bodyPr>
          <a:lstStyle/>
          <a:p>
            <a:r>
              <a:rPr lang="en-US" sz="4000" u="sng">
                <a:solidFill>
                  <a:schemeClr val="tx1"/>
                </a:solidFill>
                <a:latin typeface="Raleway"/>
              </a:rPr>
              <a:t>Exploratory Data Analysis (EDA)</a:t>
            </a:r>
            <a:endParaRPr lang="en-US" sz="4000" u="sng">
              <a:solidFill>
                <a:schemeClr val="tx1"/>
              </a:solidFill>
            </a:endParaRPr>
          </a:p>
        </p:txBody>
      </p:sp>
      <p:pic>
        <p:nvPicPr>
          <p:cNvPr id="4" name="Picture 3">
            <a:extLst>
              <a:ext uri="{FF2B5EF4-FFF2-40B4-BE49-F238E27FC236}">
                <a16:creationId xmlns:a16="http://schemas.microsoft.com/office/drawing/2014/main" id="{D08D4957-E2FF-3F6A-A22E-9AF1E5ECD678}"/>
              </a:ext>
            </a:extLst>
          </p:cNvPr>
          <p:cNvPicPr>
            <a:picLocks noChangeAspect="1"/>
          </p:cNvPicPr>
          <p:nvPr/>
        </p:nvPicPr>
        <p:blipFill>
          <a:blip r:embed="rId2"/>
          <a:stretch>
            <a:fillRect/>
          </a:stretch>
        </p:blipFill>
        <p:spPr>
          <a:xfrm>
            <a:off x="244931" y="796017"/>
            <a:ext cx="8654140" cy="3723821"/>
          </a:xfrm>
          <a:prstGeom prst="rect">
            <a:avLst/>
          </a:prstGeom>
        </p:spPr>
      </p:pic>
    </p:spTree>
    <p:extLst>
      <p:ext uri="{BB962C8B-B14F-4D97-AF65-F5344CB8AC3E}">
        <p14:creationId xmlns:p14="http://schemas.microsoft.com/office/powerpoint/2010/main" val="2619930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0026-1DD9-E236-670C-30B97C3B671B}"/>
            </a:ext>
          </a:extLst>
        </p:cNvPr>
        <p:cNvGrpSpPr/>
        <p:nvPr/>
      </p:nvGrpSpPr>
      <p:grpSpPr>
        <a:xfrm>
          <a:off x="0" y="0"/>
          <a:ext cx="0" cy="0"/>
          <a:chOff x="0" y="0"/>
          <a:chExt cx="0" cy="0"/>
        </a:xfrm>
      </p:grpSpPr>
      <p:sp>
        <p:nvSpPr>
          <p:cNvPr id="4" name="AutoShape 2" descr="Uploaded image">
            <a:extLst>
              <a:ext uri="{FF2B5EF4-FFF2-40B4-BE49-F238E27FC236}">
                <a16:creationId xmlns:a16="http://schemas.microsoft.com/office/drawing/2014/main" id="{2D2B20CB-949E-CBC0-D297-6ECFF0701807}"/>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Uploaded image">
            <a:extLst>
              <a:ext uri="{FF2B5EF4-FFF2-40B4-BE49-F238E27FC236}">
                <a16:creationId xmlns:a16="http://schemas.microsoft.com/office/drawing/2014/main" id="{FCCC3750-7401-B44F-4B89-26FB4200BF29}"/>
              </a:ext>
            </a:extLst>
          </p:cNvPr>
          <p:cNvSpPr>
            <a:spLocks noChangeAspect="1" noChangeArrowheads="1"/>
          </p:cNvSpPr>
          <p:nvPr/>
        </p:nvSpPr>
        <p:spPr bwMode="auto">
          <a:xfrm>
            <a:off x="4724400"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Uploaded image">
            <a:extLst>
              <a:ext uri="{FF2B5EF4-FFF2-40B4-BE49-F238E27FC236}">
                <a16:creationId xmlns:a16="http://schemas.microsoft.com/office/drawing/2014/main" id="{93453D3C-B6F5-67B7-082B-1F237CB8C7ED}"/>
              </a:ext>
            </a:extLst>
          </p:cNvPr>
          <p:cNvSpPr>
            <a:spLocks noChangeAspect="1" noChangeArrowheads="1"/>
          </p:cNvSpPr>
          <p:nvPr/>
        </p:nvSpPr>
        <p:spPr bwMode="auto">
          <a:xfrm>
            <a:off x="1665260" y="2064189"/>
            <a:ext cx="252259" cy="2522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2" name="Picture 6">
            <a:extLst>
              <a:ext uri="{FF2B5EF4-FFF2-40B4-BE49-F238E27FC236}">
                <a16:creationId xmlns:a16="http://schemas.microsoft.com/office/drawing/2014/main" id="{815B512B-9F47-9F22-D0AB-7353862F7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 y="1200706"/>
            <a:ext cx="5027509" cy="30278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65659EF-E747-BC74-C38B-E23881584579}"/>
              </a:ext>
            </a:extLst>
          </p:cNvPr>
          <p:cNvSpPr txBox="1">
            <a:spLocks/>
          </p:cNvSpPr>
          <p:nvPr/>
        </p:nvSpPr>
        <p:spPr>
          <a:xfrm>
            <a:off x="473220" y="-119899"/>
            <a:ext cx="8954690" cy="853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PT Sans Narrow"/>
              <a:buNone/>
              <a:defRPr sz="2200" b="1" i="0" u="none" strike="noStrike" cap="none">
                <a:solidFill>
                  <a:schemeClr val="tx1"/>
                </a:solidFill>
                <a:latin typeface="Raleway" pitchFamily="2" charset="0"/>
                <a:ea typeface="PT Sans Narrow"/>
                <a:cs typeface="PT Sans Narrow"/>
                <a:sym typeface="PT Sans Narrow"/>
              </a:defRPr>
            </a:lvl1pPr>
            <a:lvl2pPr marR="0" lvl="1"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2400"/>
              <a:buFont typeface="PT Sans Narrow"/>
              <a:buNone/>
              <a:defRPr sz="2400" b="1" i="0" u="none" strike="noStrike" cap="none">
                <a:solidFill>
                  <a:schemeClr val="accent1"/>
                </a:solidFill>
                <a:latin typeface="PT Sans Narrow"/>
                <a:ea typeface="PT Sans Narrow"/>
                <a:cs typeface="PT Sans Narrow"/>
                <a:sym typeface="PT Sans Narrow"/>
              </a:defRPr>
            </a:lvl9pPr>
          </a:lstStyle>
          <a:p>
            <a:r>
              <a:rPr lang="en-US" sz="3200" u="sng" kern="0">
                <a:latin typeface="Raleway"/>
              </a:rPr>
              <a:t>House Type Mode vs Loan Default</a:t>
            </a:r>
          </a:p>
        </p:txBody>
      </p:sp>
      <p:pic>
        <p:nvPicPr>
          <p:cNvPr id="10" name="Picture 9">
            <a:extLst>
              <a:ext uri="{FF2B5EF4-FFF2-40B4-BE49-F238E27FC236}">
                <a16:creationId xmlns:a16="http://schemas.microsoft.com/office/drawing/2014/main" id="{BE5FD4B0-18AE-DF78-BA31-A5F7B2428008}"/>
              </a:ext>
            </a:extLst>
          </p:cNvPr>
          <p:cNvPicPr>
            <a:picLocks noChangeAspect="1"/>
          </p:cNvPicPr>
          <p:nvPr/>
        </p:nvPicPr>
        <p:blipFill>
          <a:blip r:embed="rId4"/>
          <a:stretch>
            <a:fillRect/>
          </a:stretch>
        </p:blipFill>
        <p:spPr>
          <a:xfrm>
            <a:off x="3468663" y="1437781"/>
            <a:ext cx="1480713" cy="472645"/>
          </a:xfrm>
          <a:prstGeom prst="rect">
            <a:avLst/>
          </a:prstGeom>
        </p:spPr>
      </p:pic>
      <p:sp>
        <p:nvSpPr>
          <p:cNvPr id="9" name="AutoShape 2" descr="Uploaded image">
            <a:extLst>
              <a:ext uri="{FF2B5EF4-FFF2-40B4-BE49-F238E27FC236}">
                <a16:creationId xmlns:a16="http://schemas.microsoft.com/office/drawing/2014/main" id="{3EDA8E2D-76DC-241F-312E-958F3E13C08D}"/>
              </a:ext>
            </a:extLst>
          </p:cNvPr>
          <p:cNvSpPr txBox="1">
            <a:spLocks noChangeAspect="1" noChangeArrowheads="1"/>
          </p:cNvSpPr>
          <p:nvPr/>
        </p:nvSpPr>
        <p:spPr bwMode="auto">
          <a:xfrm>
            <a:off x="5197448" y="1493986"/>
            <a:ext cx="3949391" cy="2157786"/>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482600" indent="-342900">
              <a:buClr>
                <a:srgbClr val="000000"/>
              </a:buClr>
              <a:buAutoNum type="arabicPeriod"/>
            </a:pPr>
            <a:r>
              <a:rPr lang="en-US" sz="1600" kern="0">
                <a:solidFill>
                  <a:schemeClr val="tx1"/>
                </a:solidFill>
                <a:latin typeface="+mj-lt"/>
                <a:cs typeface="Calibri"/>
              </a:rPr>
              <a:t>Most of client lives in the block of flats</a:t>
            </a:r>
          </a:p>
          <a:p>
            <a:pPr marL="482600" indent="-342900">
              <a:buClr>
                <a:srgbClr val="000000"/>
              </a:buClr>
              <a:buAutoNum type="arabicPeriod"/>
            </a:pPr>
            <a:r>
              <a:rPr lang="en-US" sz="1600" kern="0">
                <a:solidFill>
                  <a:schemeClr val="tx1"/>
                </a:solidFill>
                <a:latin typeface="+mj-lt"/>
                <a:cs typeface="Calibri"/>
              </a:rPr>
              <a:t>Default rate for specific housing is 10.14% followed by terrace housing 8.49% </a:t>
            </a:r>
          </a:p>
          <a:p>
            <a:pPr marL="482600" indent="-342900">
              <a:buClr>
                <a:srgbClr val="000000"/>
              </a:buClr>
              <a:buAutoNum type="arabicPeriod"/>
            </a:pPr>
            <a:r>
              <a:rPr lang="en-US" sz="1600" kern="0">
                <a:solidFill>
                  <a:schemeClr val="tx1"/>
                </a:solidFill>
                <a:latin typeface="+mj-lt"/>
                <a:cs typeface="Calibri"/>
              </a:rPr>
              <a:t>lowest in block of flats 6.94%</a:t>
            </a:r>
            <a:endParaRPr lang="en-US" sz="1600" kern="0">
              <a:solidFill>
                <a:schemeClr val="tx1"/>
              </a:solidFill>
              <a:latin typeface="Raleway"/>
            </a:endParaRP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3688110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E22795-7F81-C7F5-3E4E-C1A51D8BCCF7}"/>
              </a:ext>
            </a:extLst>
          </p:cNvPr>
          <p:cNvSpPr>
            <a:spLocks noGrp="1"/>
          </p:cNvSpPr>
          <p:nvPr>
            <p:ph type="title"/>
          </p:nvPr>
        </p:nvSpPr>
        <p:spPr/>
        <p:txBody>
          <a:bodyPr/>
          <a:lstStyle/>
          <a:p>
            <a:r>
              <a:rPr lang="en-US" sz="3200" u="sng">
                <a:latin typeface="Raleway"/>
              </a:rPr>
              <a:t>Mobile Reachability vs Loan Default</a:t>
            </a:r>
            <a:endParaRPr lang="en-US" sz="3200" u="sng"/>
          </a:p>
        </p:txBody>
      </p:sp>
      <p:pic>
        <p:nvPicPr>
          <p:cNvPr id="4" name="Picture 3" descr="A graph with text overlay&#10;&#10;Description automatically generated">
            <a:extLst>
              <a:ext uri="{FF2B5EF4-FFF2-40B4-BE49-F238E27FC236}">
                <a16:creationId xmlns:a16="http://schemas.microsoft.com/office/drawing/2014/main" id="{F4D815DE-0200-662B-D912-D35DD67B2632}"/>
              </a:ext>
            </a:extLst>
          </p:cNvPr>
          <p:cNvPicPr>
            <a:picLocks noChangeAspect="1"/>
          </p:cNvPicPr>
          <p:nvPr/>
        </p:nvPicPr>
        <p:blipFill>
          <a:blip r:embed="rId2"/>
          <a:srcRect l="4835" t="-287" r="9678"/>
          <a:stretch/>
        </p:blipFill>
        <p:spPr>
          <a:xfrm>
            <a:off x="4217" y="830074"/>
            <a:ext cx="4994184" cy="3525636"/>
          </a:xfrm>
          <a:prstGeom prst="rect">
            <a:avLst/>
          </a:prstGeom>
        </p:spPr>
      </p:pic>
      <p:sp>
        <p:nvSpPr>
          <p:cNvPr id="6" name="AutoShape 2" descr="Uploaded image">
            <a:extLst>
              <a:ext uri="{FF2B5EF4-FFF2-40B4-BE49-F238E27FC236}">
                <a16:creationId xmlns:a16="http://schemas.microsoft.com/office/drawing/2014/main" id="{C58869BB-F744-7B85-443D-344514A5295B}"/>
              </a:ext>
            </a:extLst>
          </p:cNvPr>
          <p:cNvSpPr txBox="1">
            <a:spLocks noChangeAspect="1" noChangeArrowheads="1"/>
          </p:cNvSpPr>
          <p:nvPr/>
        </p:nvSpPr>
        <p:spPr bwMode="auto">
          <a:xfrm>
            <a:off x="5101186" y="1164275"/>
            <a:ext cx="3949391" cy="3030481"/>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solidFill>
                  <a:schemeClr val="tx1"/>
                </a:solidFill>
                <a:latin typeface="+mj-lt"/>
                <a:cs typeface="Calibri"/>
              </a:rPr>
              <a:t>Mobile Default Group:</a:t>
            </a:r>
            <a:endParaRPr lang="en-US" sz="1600" kern="0">
              <a:solidFill>
                <a:schemeClr val="tx1"/>
              </a:solidFill>
              <a:latin typeface="+mj-lt"/>
              <a:cs typeface="Calibri"/>
            </a:endParaRPr>
          </a:p>
          <a:p>
            <a:pPr marL="285750" indent="-285750">
              <a:buClr>
                <a:srgbClr val="000000"/>
              </a:buClr>
            </a:pPr>
            <a:r>
              <a:rPr lang="en-US" sz="1600" kern="0">
                <a:solidFill>
                  <a:schemeClr val="tx1"/>
                </a:solidFill>
                <a:latin typeface="+mj-lt"/>
                <a:cs typeface="Calibri"/>
              </a:rPr>
              <a:t>Represents a significant portion of defaulters 24,780 , accounting for approximately </a:t>
            </a:r>
            <a:r>
              <a:rPr lang="en-US" sz="1600" b="1" kern="0">
                <a:solidFill>
                  <a:schemeClr val="tx1"/>
                </a:solidFill>
                <a:latin typeface="+mj-lt"/>
                <a:cs typeface="Calibri"/>
              </a:rPr>
              <a:t>8%</a:t>
            </a:r>
            <a:r>
              <a:rPr lang="en-US" sz="1600" kern="0">
                <a:solidFill>
                  <a:schemeClr val="tx1"/>
                </a:solidFill>
                <a:latin typeface="+mj-lt"/>
                <a:cs typeface="Calibri"/>
              </a:rPr>
              <a:t> of the total population.</a:t>
            </a:r>
          </a:p>
          <a:p>
            <a:pPr>
              <a:buClr>
                <a:srgbClr val="000000"/>
              </a:buClr>
            </a:pPr>
            <a:r>
              <a:rPr lang="en-US" sz="1600" b="1" kern="0">
                <a:solidFill>
                  <a:schemeClr val="tx1"/>
                </a:solidFill>
                <a:latin typeface="+mj-lt"/>
                <a:cs typeface="Calibri"/>
              </a:rPr>
              <a:t>Non-Mobile Default Group:</a:t>
            </a:r>
            <a:endParaRPr lang="en-US" sz="1600" kern="0">
              <a:solidFill>
                <a:schemeClr val="tx1"/>
              </a:solidFill>
              <a:latin typeface="+mj-lt"/>
              <a:cs typeface="Calibri"/>
            </a:endParaRPr>
          </a:p>
          <a:p>
            <a:pPr marL="285750" indent="-285750">
              <a:buClr>
                <a:srgbClr val="000000"/>
              </a:buClr>
            </a:pPr>
            <a:r>
              <a:rPr lang="en-US" sz="1600" kern="0">
                <a:solidFill>
                  <a:schemeClr val="tx1"/>
                </a:solidFill>
                <a:latin typeface="+mj-lt"/>
                <a:cs typeface="Calibri"/>
              </a:rPr>
              <a:t>Represents a much smaller portion of defaulters 45, accounting for approximately 0</a:t>
            </a:r>
            <a:r>
              <a:rPr lang="en-US" sz="1600" b="1" kern="0">
                <a:solidFill>
                  <a:schemeClr val="tx1"/>
                </a:solidFill>
                <a:latin typeface="+mj-lt"/>
                <a:cs typeface="Calibri"/>
              </a:rPr>
              <a:t>.01%</a:t>
            </a:r>
            <a:r>
              <a:rPr lang="en-US" sz="1600" kern="0">
                <a:solidFill>
                  <a:schemeClr val="tx1"/>
                </a:solidFill>
                <a:latin typeface="+mj-lt"/>
                <a:cs typeface="Calibri"/>
              </a:rPr>
              <a:t> of the total population.</a:t>
            </a:r>
          </a:p>
          <a:p>
            <a:pPr>
              <a:buClr>
                <a:srgbClr val="000000"/>
              </a:buClr>
            </a:pPr>
            <a:endParaRPr lang="en-US" sz="1600" kern="0">
              <a:solidFill>
                <a:schemeClr val="tx1"/>
              </a:solidFill>
              <a:latin typeface="+mj-lt"/>
              <a:cs typeface="Calibri"/>
            </a:endParaRPr>
          </a:p>
          <a:p>
            <a:pPr>
              <a:buClr>
                <a:srgbClr val="000000"/>
              </a:buClr>
            </a:pPr>
            <a:endParaRPr lang="en-US" sz="1600" kern="0">
              <a:solidFill>
                <a:schemeClr val="tx1"/>
              </a:solidFill>
              <a:latin typeface="Raleway"/>
            </a:endParaRP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2200289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AFC815-3537-25CA-147E-14AA3774308C}"/>
              </a:ext>
            </a:extLst>
          </p:cNvPr>
          <p:cNvSpPr>
            <a:spLocks noGrp="1"/>
          </p:cNvSpPr>
          <p:nvPr>
            <p:ph type="title"/>
          </p:nvPr>
        </p:nvSpPr>
        <p:spPr>
          <a:xfrm>
            <a:off x="165372" y="4774"/>
            <a:ext cx="8016426" cy="843173"/>
          </a:xfrm>
        </p:spPr>
        <p:txBody>
          <a:bodyPr/>
          <a:lstStyle/>
          <a:p>
            <a:r>
              <a:rPr lang="en-US" sz="3200" u="sng">
                <a:latin typeface="Raleway"/>
              </a:rPr>
              <a:t>Email Ownership vs Loan Default</a:t>
            </a:r>
            <a:endParaRPr lang="en-US" sz="3200" u="sng"/>
          </a:p>
        </p:txBody>
      </p:sp>
      <p:pic>
        <p:nvPicPr>
          <p:cNvPr id="4" name="Picture 3" descr="A graph of email and target distribution&#10;&#10;Description automatically generated">
            <a:extLst>
              <a:ext uri="{FF2B5EF4-FFF2-40B4-BE49-F238E27FC236}">
                <a16:creationId xmlns:a16="http://schemas.microsoft.com/office/drawing/2014/main" id="{554A7BF6-94C6-A8FE-C1D7-7FC347414A7D}"/>
              </a:ext>
            </a:extLst>
          </p:cNvPr>
          <p:cNvPicPr>
            <a:picLocks noChangeAspect="1"/>
          </p:cNvPicPr>
          <p:nvPr/>
        </p:nvPicPr>
        <p:blipFill>
          <a:blip r:embed="rId2"/>
          <a:srcRect l="5239" t="-1059" r="9047" b="-45"/>
          <a:stretch/>
        </p:blipFill>
        <p:spPr>
          <a:xfrm>
            <a:off x="2021" y="969221"/>
            <a:ext cx="5014310" cy="3435329"/>
          </a:xfrm>
          <a:prstGeom prst="rect">
            <a:avLst/>
          </a:prstGeom>
        </p:spPr>
      </p:pic>
      <p:sp>
        <p:nvSpPr>
          <p:cNvPr id="6" name="AutoShape 2" descr="Uploaded image">
            <a:extLst>
              <a:ext uri="{FF2B5EF4-FFF2-40B4-BE49-F238E27FC236}">
                <a16:creationId xmlns:a16="http://schemas.microsoft.com/office/drawing/2014/main" id="{B2C1193D-E223-C7AD-79C8-C11F2D412477}"/>
              </a:ext>
            </a:extLst>
          </p:cNvPr>
          <p:cNvSpPr txBox="1">
            <a:spLocks noChangeAspect="1" noChangeArrowheads="1"/>
          </p:cNvSpPr>
          <p:nvPr/>
        </p:nvSpPr>
        <p:spPr bwMode="auto">
          <a:xfrm>
            <a:off x="5101186" y="902664"/>
            <a:ext cx="3949391" cy="3563881"/>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fontScale="925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solidFill>
                  <a:schemeClr val="tx1"/>
                </a:solidFill>
                <a:latin typeface="+mj-lt"/>
                <a:cs typeface="Calibri"/>
              </a:rPr>
              <a:t>Non-Email Users:</a:t>
            </a:r>
            <a:r>
              <a:rPr lang="en-US" sz="1600" kern="0">
                <a:solidFill>
                  <a:schemeClr val="tx1"/>
                </a:solidFill>
                <a:latin typeface="+mj-lt"/>
                <a:cs typeface="Calibri"/>
              </a:rPr>
              <a:t> 8.0%, 23,451, a significant number of non-email users default, indicating potential challenges in repayment.</a:t>
            </a:r>
          </a:p>
          <a:p>
            <a:pPr>
              <a:buClr>
                <a:srgbClr val="000000"/>
              </a:buClr>
            </a:pPr>
            <a:r>
              <a:rPr lang="en-US" sz="1600" b="1" kern="0">
                <a:solidFill>
                  <a:schemeClr val="tx1"/>
                </a:solidFill>
                <a:latin typeface="+mj-lt"/>
                <a:cs typeface="Calibri"/>
              </a:rPr>
              <a:t>Email Users: </a:t>
            </a:r>
            <a:r>
              <a:rPr lang="en-US" sz="1600" kern="0">
                <a:solidFill>
                  <a:schemeClr val="tx1"/>
                </a:solidFill>
                <a:latin typeface="+mj-lt"/>
                <a:cs typeface="Calibri"/>
              </a:rPr>
              <a:t>7.86%, 1374, the default rate for email users is slightly lower than that for non-email users.</a:t>
            </a:r>
          </a:p>
          <a:p>
            <a:pPr>
              <a:buClr>
                <a:srgbClr val="000000"/>
              </a:buClr>
            </a:pPr>
            <a:r>
              <a:rPr lang="en-US" sz="1600" kern="0">
                <a:solidFill>
                  <a:schemeClr val="tx1"/>
                </a:solidFill>
                <a:latin typeface="+mj-lt"/>
                <a:cs typeface="Calibri"/>
              </a:rPr>
              <a:t>The data indicates that  email communication may play a positive role in borrower engagement and repayment.</a:t>
            </a:r>
          </a:p>
          <a:p>
            <a:pPr>
              <a:buClr>
                <a:srgbClr val="000000"/>
              </a:buClr>
            </a:pPr>
            <a:r>
              <a:rPr lang="en-US" sz="1600" b="1" kern="0">
                <a:solidFill>
                  <a:schemeClr val="tx1"/>
                </a:solidFill>
                <a:latin typeface="+mj-lt"/>
                <a:cs typeface="Calibri"/>
              </a:rPr>
              <a:t>Overall Default Rate:</a:t>
            </a:r>
            <a:r>
              <a:rPr lang="en-US" sz="1600" kern="0">
                <a:solidFill>
                  <a:schemeClr val="tx1"/>
                </a:solidFill>
                <a:latin typeface="+mj-lt"/>
                <a:cs typeface="Calibri"/>
              </a:rPr>
              <a:t>8.77%</a:t>
            </a:r>
            <a:endParaRPr lang="en-US" sz="1600" kern="0">
              <a:solidFill>
                <a:schemeClr val="tx1"/>
              </a:solidFill>
              <a:latin typeface="Raleway"/>
            </a:endParaRPr>
          </a:p>
          <a:p>
            <a:pPr>
              <a:buClr>
                <a:srgbClr val="000000"/>
              </a:buClr>
            </a:pPr>
            <a:endParaRPr lang="en-US" sz="1600" kern="0">
              <a:solidFill>
                <a:schemeClr val="tx1"/>
              </a:solidFill>
              <a:latin typeface="+mj-lt"/>
              <a:cs typeface="Calibri"/>
            </a:endParaRP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29407979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A807E-D677-1792-ED99-33BC4B212954}"/>
              </a:ext>
            </a:extLst>
          </p:cNvPr>
          <p:cNvSpPr>
            <a:spLocks noGrp="1"/>
          </p:cNvSpPr>
          <p:nvPr>
            <p:ph type="title"/>
          </p:nvPr>
        </p:nvSpPr>
        <p:spPr>
          <a:xfrm>
            <a:off x="184469" y="-109603"/>
            <a:ext cx="8006400" cy="853200"/>
          </a:xfrm>
        </p:spPr>
        <p:txBody>
          <a:bodyPr/>
          <a:lstStyle/>
          <a:p>
            <a:r>
              <a:rPr lang="en-US" sz="3200" u="sng">
                <a:latin typeface="Raleway"/>
              </a:rPr>
              <a:t>Family Members vs Loan Default</a:t>
            </a:r>
            <a:endParaRPr lang="en-US" sz="3200" u="sng"/>
          </a:p>
        </p:txBody>
      </p:sp>
      <p:pic>
        <p:nvPicPr>
          <p:cNvPr id="4" name="Picture 3" descr="A graph of a group of people&#10;&#10;Description automatically generated">
            <a:extLst>
              <a:ext uri="{FF2B5EF4-FFF2-40B4-BE49-F238E27FC236}">
                <a16:creationId xmlns:a16="http://schemas.microsoft.com/office/drawing/2014/main" id="{06B5FB45-EF5A-0CC8-FFC9-17F56E06974C}"/>
              </a:ext>
            </a:extLst>
          </p:cNvPr>
          <p:cNvPicPr>
            <a:picLocks noChangeAspect="1"/>
          </p:cNvPicPr>
          <p:nvPr/>
        </p:nvPicPr>
        <p:blipFill>
          <a:blip r:embed="rId2"/>
          <a:srcRect t="59" r="8348" b="-287"/>
          <a:stretch/>
        </p:blipFill>
        <p:spPr>
          <a:xfrm>
            <a:off x="1779" y="751374"/>
            <a:ext cx="5649250" cy="3878934"/>
          </a:xfrm>
          <a:prstGeom prst="rect">
            <a:avLst/>
          </a:prstGeom>
        </p:spPr>
      </p:pic>
      <p:sp>
        <p:nvSpPr>
          <p:cNvPr id="5" name="TextBox 4">
            <a:extLst>
              <a:ext uri="{FF2B5EF4-FFF2-40B4-BE49-F238E27FC236}">
                <a16:creationId xmlns:a16="http://schemas.microsoft.com/office/drawing/2014/main" id="{04F5C364-BFA7-3615-7F45-C0F1474E352B}"/>
              </a:ext>
            </a:extLst>
          </p:cNvPr>
          <p:cNvSpPr txBox="1"/>
          <p:nvPr/>
        </p:nvSpPr>
        <p:spPr>
          <a:xfrm>
            <a:off x="5752579" y="761738"/>
            <a:ext cx="3259897" cy="3864233"/>
          </a:xfrm>
          <a:prstGeom prst="round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lvl="1" indent="-228600">
              <a:buFont typeface=""/>
              <a:buChar char="•"/>
            </a:pPr>
            <a:r>
              <a:rPr lang="en-US" sz="1500">
                <a:cs typeface="Arial"/>
              </a:rPr>
              <a:t>The default rates for families with </a:t>
            </a:r>
            <a:r>
              <a:rPr lang="en-US" sz="1500" b="1">
                <a:cs typeface="Arial"/>
              </a:rPr>
              <a:t>1</a:t>
            </a:r>
            <a:r>
              <a:rPr lang="en-US" sz="1500">
                <a:cs typeface="Arial"/>
              </a:rPr>
              <a:t> and </a:t>
            </a:r>
            <a:r>
              <a:rPr lang="en-US" sz="1500" b="1">
                <a:cs typeface="Arial"/>
              </a:rPr>
              <a:t>2 members</a:t>
            </a:r>
            <a:r>
              <a:rPr lang="en-US" sz="1500">
                <a:cs typeface="Arial"/>
              </a:rPr>
              <a:t> are relatively lower, indicating that smaller families may have fewer financial burdens or greater income stability.​</a:t>
            </a:r>
          </a:p>
          <a:p>
            <a:pPr marL="228600" lvl="1" indent="-228600">
              <a:buFont typeface=""/>
              <a:buChar char="•"/>
            </a:pPr>
            <a:r>
              <a:rPr lang="en-US" sz="1500">
                <a:cs typeface="Arial"/>
              </a:rPr>
              <a:t>There is a slight increase in the default rate for families with </a:t>
            </a:r>
            <a:r>
              <a:rPr lang="en-US" sz="1500" b="1">
                <a:cs typeface="Arial"/>
              </a:rPr>
              <a:t>3</a:t>
            </a:r>
            <a:r>
              <a:rPr lang="en-US" sz="1500">
                <a:cs typeface="Arial"/>
              </a:rPr>
              <a:t> to </a:t>
            </a:r>
            <a:r>
              <a:rPr lang="en-US" sz="1500" b="1">
                <a:cs typeface="Arial"/>
              </a:rPr>
              <a:t>5 members</a:t>
            </a:r>
            <a:r>
              <a:rPr lang="en-US" sz="1500">
                <a:cs typeface="Arial"/>
              </a:rPr>
              <a:t>. ​</a:t>
            </a:r>
          </a:p>
          <a:p>
            <a:pPr marL="228600" lvl="1" indent="-228600">
              <a:buFont typeface=""/>
              <a:buChar char="•"/>
            </a:pPr>
            <a:r>
              <a:rPr lang="en-US" sz="1500">
                <a:cs typeface="Arial"/>
              </a:rPr>
              <a:t>The default rate peaks at </a:t>
            </a:r>
            <a:r>
              <a:rPr lang="en-US" sz="1500" b="1">
                <a:cs typeface="Arial"/>
              </a:rPr>
              <a:t>9.4%</a:t>
            </a:r>
            <a:r>
              <a:rPr lang="en-US" sz="1500">
                <a:cs typeface="Arial"/>
              </a:rPr>
              <a:t> for families with </a:t>
            </a:r>
            <a:r>
              <a:rPr lang="en-US" sz="1500" b="1">
                <a:cs typeface="Arial"/>
              </a:rPr>
              <a:t>5 members</a:t>
            </a:r>
            <a:r>
              <a:rPr lang="en-US" sz="1500">
                <a:cs typeface="Arial"/>
              </a:rPr>
              <a:t>, </a:t>
            </a:r>
          </a:p>
          <a:p>
            <a:pPr marL="228600" lvl="1" indent="-228600">
              <a:buFont typeface=""/>
              <a:buChar char="•"/>
            </a:pPr>
            <a:r>
              <a:rPr lang="en-US" sz="1500" b="1">
                <a:cs typeface="Arial"/>
              </a:rPr>
              <a:t>Overall Default Rate </a:t>
            </a:r>
            <a:r>
              <a:rPr lang="en-US" sz="1500">
                <a:cs typeface="Arial"/>
              </a:rPr>
              <a:t>8.07%</a:t>
            </a:r>
          </a:p>
        </p:txBody>
      </p:sp>
    </p:spTree>
    <p:extLst>
      <p:ext uri="{BB962C8B-B14F-4D97-AF65-F5344CB8AC3E}">
        <p14:creationId xmlns:p14="http://schemas.microsoft.com/office/powerpoint/2010/main" val="3661401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220BF-268F-AA7F-C7C8-E95FFD9F610D}"/>
              </a:ext>
            </a:extLst>
          </p:cNvPr>
          <p:cNvSpPr>
            <a:spLocks noGrp="1"/>
          </p:cNvSpPr>
          <p:nvPr>
            <p:ph type="title"/>
          </p:nvPr>
        </p:nvSpPr>
        <p:spPr>
          <a:xfrm>
            <a:off x="157255" y="0"/>
            <a:ext cx="8006400" cy="853200"/>
          </a:xfrm>
        </p:spPr>
        <p:txBody>
          <a:bodyPr/>
          <a:lstStyle/>
          <a:p>
            <a:r>
              <a:rPr lang="en-US" sz="3200" u="sng">
                <a:latin typeface="Raleway"/>
              </a:rPr>
              <a:t>Region Rating vs Loan Default</a:t>
            </a:r>
            <a:endParaRPr lang="en-US" sz="3200" u="sng"/>
          </a:p>
        </p:txBody>
      </p:sp>
      <p:pic>
        <p:nvPicPr>
          <p:cNvPr id="4" name="Picture 3" descr="A graph of a bar with blue and orange bars&#10;&#10;Description automatically generated">
            <a:extLst>
              <a:ext uri="{FF2B5EF4-FFF2-40B4-BE49-F238E27FC236}">
                <a16:creationId xmlns:a16="http://schemas.microsoft.com/office/drawing/2014/main" id="{B2E0C266-32DC-A5E8-C827-0DB40929428A}"/>
              </a:ext>
            </a:extLst>
          </p:cNvPr>
          <p:cNvPicPr>
            <a:picLocks noChangeAspect="1"/>
          </p:cNvPicPr>
          <p:nvPr/>
        </p:nvPicPr>
        <p:blipFill>
          <a:blip r:embed="rId2"/>
          <a:srcRect l="117" t="406" r="9261" b="-1093"/>
          <a:stretch/>
        </p:blipFill>
        <p:spPr>
          <a:xfrm>
            <a:off x="-2026" y="855385"/>
            <a:ext cx="4953196" cy="3885357"/>
          </a:xfrm>
          <a:prstGeom prst="rect">
            <a:avLst/>
          </a:prstGeom>
        </p:spPr>
      </p:pic>
      <p:sp>
        <p:nvSpPr>
          <p:cNvPr id="6" name="AutoShape 2" descr="Uploaded image">
            <a:extLst>
              <a:ext uri="{FF2B5EF4-FFF2-40B4-BE49-F238E27FC236}">
                <a16:creationId xmlns:a16="http://schemas.microsoft.com/office/drawing/2014/main" id="{2DE60246-332D-9709-BD5E-E549D0B645D3}"/>
              </a:ext>
            </a:extLst>
          </p:cNvPr>
          <p:cNvSpPr txBox="1">
            <a:spLocks noChangeAspect="1" noChangeArrowheads="1"/>
          </p:cNvSpPr>
          <p:nvPr/>
        </p:nvSpPr>
        <p:spPr bwMode="auto">
          <a:xfrm>
            <a:off x="5080831" y="1283664"/>
            <a:ext cx="3949391" cy="3030481"/>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kern="0">
                <a:solidFill>
                  <a:schemeClr val="tx1"/>
                </a:solidFill>
                <a:latin typeface="+mj-lt"/>
                <a:cs typeface="Calibri"/>
              </a:rPr>
              <a:t>Clients with </a:t>
            </a:r>
            <a:r>
              <a:rPr lang="en-US" sz="1600" b="1" kern="0">
                <a:solidFill>
                  <a:schemeClr val="tx1"/>
                </a:solidFill>
                <a:latin typeface="+mj-lt"/>
                <a:cs typeface="Calibri"/>
              </a:rPr>
              <a:t>Region Rating 1</a:t>
            </a:r>
            <a:r>
              <a:rPr lang="en-US" sz="1600" kern="0">
                <a:solidFill>
                  <a:schemeClr val="tx1"/>
                </a:solidFill>
                <a:latin typeface="+mj-lt"/>
                <a:cs typeface="Calibri"/>
              </a:rPr>
              <a:t> show the lowest default rate  5</a:t>
            </a:r>
            <a:r>
              <a:rPr lang="en-US" sz="1600" b="1" kern="0">
                <a:solidFill>
                  <a:schemeClr val="tx1"/>
                </a:solidFill>
                <a:latin typeface="+mj-lt"/>
                <a:cs typeface="Calibri"/>
              </a:rPr>
              <a:t>%</a:t>
            </a:r>
            <a:r>
              <a:rPr lang="en-US" sz="1600" kern="0">
                <a:solidFill>
                  <a:schemeClr val="tx1"/>
                </a:solidFill>
                <a:latin typeface="+mj-lt"/>
                <a:cs typeface="Calibri"/>
              </a:rPr>
              <a:t>, suggesting that borrowers in this region may have better financial stability </a:t>
            </a:r>
            <a:endParaRPr lang="en-US" sz="1600" kern="0">
              <a:solidFill>
                <a:schemeClr val="tx1"/>
              </a:solidFill>
              <a:latin typeface="Raleway"/>
            </a:endParaRPr>
          </a:p>
          <a:p>
            <a:pPr>
              <a:buClr>
                <a:srgbClr val="000000"/>
              </a:buClr>
            </a:pPr>
            <a:r>
              <a:rPr lang="en-US" sz="1600" kern="0">
                <a:solidFill>
                  <a:schemeClr val="tx1"/>
                </a:solidFill>
                <a:latin typeface="+mj-lt"/>
                <a:cs typeface="Calibri"/>
              </a:rPr>
              <a:t>Clients with </a:t>
            </a:r>
            <a:r>
              <a:rPr lang="en-US" sz="1600" b="1" kern="0">
                <a:solidFill>
                  <a:schemeClr val="tx1"/>
                </a:solidFill>
                <a:latin typeface="+mj-lt"/>
                <a:cs typeface="Calibri"/>
              </a:rPr>
              <a:t>Region Rating 3</a:t>
            </a:r>
            <a:r>
              <a:rPr lang="en-US" sz="1600" kern="0">
                <a:solidFill>
                  <a:schemeClr val="tx1"/>
                </a:solidFill>
                <a:latin typeface="+mj-lt"/>
                <a:cs typeface="Calibri"/>
              </a:rPr>
              <a:t> have the highest default rate </a:t>
            </a:r>
            <a:r>
              <a:rPr lang="en-US" sz="1600" b="1" kern="0">
                <a:solidFill>
                  <a:schemeClr val="tx1"/>
                </a:solidFill>
                <a:latin typeface="+mj-lt"/>
                <a:cs typeface="Calibri"/>
              </a:rPr>
              <a:t>11%</a:t>
            </a:r>
            <a:r>
              <a:rPr lang="en-US" sz="1600" kern="0">
                <a:solidFill>
                  <a:schemeClr val="tx1"/>
                </a:solidFill>
                <a:latin typeface="+mj-lt"/>
                <a:cs typeface="Calibri"/>
              </a:rPr>
              <a:t>, indicating that this group is at a higher risk for defaults</a:t>
            </a:r>
          </a:p>
          <a:p>
            <a:pPr>
              <a:buClr>
                <a:srgbClr val="000000"/>
              </a:buClr>
            </a:pPr>
            <a:r>
              <a:rPr lang="en-US" sz="1600" b="1" kern="0">
                <a:solidFill>
                  <a:schemeClr val="tx1"/>
                </a:solidFill>
                <a:latin typeface="+mj-lt"/>
                <a:cs typeface="Calibri"/>
              </a:rPr>
              <a:t>Overall Default Rate </a:t>
            </a:r>
            <a:r>
              <a:rPr lang="en-US" sz="1600" kern="0">
                <a:solidFill>
                  <a:schemeClr val="tx1"/>
                </a:solidFill>
                <a:latin typeface="+mj-lt"/>
                <a:cs typeface="Calibri"/>
              </a:rPr>
              <a:t>8.77%</a:t>
            </a: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2113487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8D5CCA-8C51-EBE5-4408-C405F2F761EF}"/>
              </a:ext>
            </a:extLst>
          </p:cNvPr>
          <p:cNvSpPr>
            <a:spLocks noGrp="1"/>
          </p:cNvSpPr>
          <p:nvPr>
            <p:ph type="title"/>
          </p:nvPr>
        </p:nvSpPr>
        <p:spPr/>
        <p:txBody>
          <a:bodyPr/>
          <a:lstStyle/>
          <a:p>
            <a:r>
              <a:rPr lang="en-US" sz="3200" u="sng">
                <a:latin typeface="Raleway"/>
              </a:rPr>
              <a:t>Applied Day vs Loan Default</a:t>
            </a:r>
            <a:endParaRPr lang="en-US" sz="3200" u="sng"/>
          </a:p>
        </p:txBody>
      </p:sp>
      <p:pic>
        <p:nvPicPr>
          <p:cNvPr id="4" name="Picture 3" descr="A graph with blue and orange bars&#10;&#10;Description automatically generated">
            <a:extLst>
              <a:ext uri="{FF2B5EF4-FFF2-40B4-BE49-F238E27FC236}">
                <a16:creationId xmlns:a16="http://schemas.microsoft.com/office/drawing/2014/main" id="{6CDD97CA-16B8-2180-FC62-94115C19F34A}"/>
              </a:ext>
            </a:extLst>
          </p:cNvPr>
          <p:cNvPicPr>
            <a:picLocks noChangeAspect="1"/>
          </p:cNvPicPr>
          <p:nvPr/>
        </p:nvPicPr>
        <p:blipFill>
          <a:blip r:embed="rId2"/>
          <a:srcRect r="7463" b="387"/>
          <a:stretch/>
        </p:blipFill>
        <p:spPr>
          <a:xfrm>
            <a:off x="-1755" y="1077327"/>
            <a:ext cx="4904493" cy="2977589"/>
          </a:xfrm>
          <a:prstGeom prst="rect">
            <a:avLst/>
          </a:prstGeom>
        </p:spPr>
      </p:pic>
      <p:sp>
        <p:nvSpPr>
          <p:cNvPr id="6" name="AutoShape 2" descr="Uploaded image">
            <a:extLst>
              <a:ext uri="{FF2B5EF4-FFF2-40B4-BE49-F238E27FC236}">
                <a16:creationId xmlns:a16="http://schemas.microsoft.com/office/drawing/2014/main" id="{6A489D85-0342-B5DD-7990-9F78908B29CC}"/>
              </a:ext>
            </a:extLst>
          </p:cNvPr>
          <p:cNvSpPr txBox="1">
            <a:spLocks noChangeAspect="1" noChangeArrowheads="1"/>
          </p:cNvSpPr>
          <p:nvPr/>
        </p:nvSpPr>
        <p:spPr bwMode="auto">
          <a:xfrm>
            <a:off x="5080831" y="1331289"/>
            <a:ext cx="3949391" cy="2487556"/>
          </a:xfrm>
          <a:prstGeom prst="roundRect">
            <a:avLst/>
          </a:prstGeom>
          <a:solidFill>
            <a:schemeClr val="accent1"/>
          </a:solidFill>
          <a:ln w="28575">
            <a:solidFill>
              <a:schemeClr val="tx1"/>
            </a:solidFill>
          </a:ln>
        </p:spPr>
        <p:txBody>
          <a:bodyPr spcFirstLastPara="1" vert="horz" wrap="square" lIns="91440" tIns="45720" rIns="91440" bIns="45720" numCol="1" anchor="t" anchorCtr="0" compatLnSpc="1">
            <a:prstTxWarp prst="textNoShape">
              <a:avLst/>
            </a:prstTxWarp>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solidFill>
                  <a:schemeClr val="tx1"/>
                </a:solidFill>
                <a:latin typeface="+mj-lt"/>
                <a:cs typeface="Calibri"/>
              </a:rPr>
              <a:t>Highest Default Rate:</a:t>
            </a:r>
            <a:r>
              <a:rPr lang="en-US" sz="1600" kern="0">
                <a:solidFill>
                  <a:schemeClr val="tx1"/>
                </a:solidFill>
                <a:latin typeface="+mj-lt"/>
                <a:cs typeface="Calibri"/>
              </a:rPr>
              <a:t> Sunday (8.60%)</a:t>
            </a:r>
          </a:p>
          <a:p>
            <a:pPr>
              <a:buClr>
                <a:srgbClr val="000000"/>
              </a:buClr>
            </a:pPr>
            <a:r>
              <a:rPr lang="en-US" sz="1600" b="1" kern="0">
                <a:solidFill>
                  <a:schemeClr val="tx1"/>
                </a:solidFill>
                <a:latin typeface="+mj-lt"/>
                <a:cs typeface="Calibri"/>
              </a:rPr>
              <a:t>Lowest Default Rate:</a:t>
            </a:r>
            <a:r>
              <a:rPr lang="en-US" sz="1600" kern="0">
                <a:solidFill>
                  <a:schemeClr val="tx1"/>
                </a:solidFill>
                <a:latin typeface="+mj-lt"/>
                <a:cs typeface="Calibri"/>
              </a:rPr>
              <a:t> Monday (7.76%)</a:t>
            </a:r>
            <a:endParaRPr lang="en-US" sz="1600" kern="0">
              <a:solidFill>
                <a:schemeClr val="tx1"/>
              </a:solidFill>
              <a:latin typeface="Raleway"/>
            </a:endParaRPr>
          </a:p>
          <a:p>
            <a:pPr>
              <a:buClr>
                <a:srgbClr val="000000"/>
              </a:buClr>
            </a:pPr>
            <a:r>
              <a:rPr lang="en-US" sz="1600" kern="0">
                <a:solidFill>
                  <a:schemeClr val="tx1"/>
                </a:solidFill>
                <a:latin typeface="+mj-lt"/>
                <a:cs typeface="Calibri"/>
              </a:rPr>
              <a:t>Default rates are </a:t>
            </a:r>
            <a:r>
              <a:rPr lang="en-US" sz="1600" b="1" kern="0">
                <a:solidFill>
                  <a:schemeClr val="tx1"/>
                </a:solidFill>
                <a:latin typeface="+mj-lt"/>
                <a:cs typeface="Calibri"/>
              </a:rPr>
              <a:t>relatively consistent across weekdays</a:t>
            </a:r>
            <a:r>
              <a:rPr lang="en-US" sz="1600" kern="0">
                <a:solidFill>
                  <a:schemeClr val="tx1"/>
                </a:solidFill>
                <a:latin typeface="+mj-lt"/>
                <a:cs typeface="Calibri"/>
              </a:rPr>
              <a:t>, with some fluctuation.</a:t>
            </a:r>
          </a:p>
        </p:txBody>
      </p:sp>
    </p:spTree>
    <p:extLst>
      <p:ext uri="{BB962C8B-B14F-4D97-AF65-F5344CB8AC3E}">
        <p14:creationId xmlns:p14="http://schemas.microsoft.com/office/powerpoint/2010/main" val="1103594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87AA0A-123E-78A5-AF5C-C2F0F582466C}"/>
              </a:ext>
            </a:extLst>
          </p:cNvPr>
          <p:cNvSpPr>
            <a:spLocks noGrp="1"/>
          </p:cNvSpPr>
          <p:nvPr>
            <p:ph type="title"/>
          </p:nvPr>
        </p:nvSpPr>
        <p:spPr/>
        <p:txBody>
          <a:bodyPr/>
          <a:lstStyle/>
          <a:p>
            <a:r>
              <a:rPr lang="en-US" sz="3200" u="sng">
                <a:latin typeface="Raleway"/>
              </a:rPr>
              <a:t>Organization Type vs Loan Default</a:t>
            </a:r>
            <a:endParaRPr lang="en-US" sz="3200" u="sng"/>
          </a:p>
        </p:txBody>
      </p:sp>
      <p:pic>
        <p:nvPicPr>
          <p:cNvPr id="4" name="Picture 3" descr="A graph of different types of distribution&#10;&#10;Description automatically generated">
            <a:extLst>
              <a:ext uri="{FF2B5EF4-FFF2-40B4-BE49-F238E27FC236}">
                <a16:creationId xmlns:a16="http://schemas.microsoft.com/office/drawing/2014/main" id="{3300CA4E-EA08-FBBD-89A4-5A3E9B9DC975}"/>
              </a:ext>
            </a:extLst>
          </p:cNvPr>
          <p:cNvPicPr>
            <a:picLocks noChangeAspect="1"/>
          </p:cNvPicPr>
          <p:nvPr/>
        </p:nvPicPr>
        <p:blipFill>
          <a:blip r:embed="rId2"/>
          <a:srcRect l="6849" r="16860" b="263"/>
          <a:stretch/>
        </p:blipFill>
        <p:spPr>
          <a:xfrm>
            <a:off x="-3881" y="843189"/>
            <a:ext cx="5071655" cy="3451581"/>
          </a:xfrm>
          <a:prstGeom prst="rect">
            <a:avLst/>
          </a:prstGeom>
        </p:spPr>
      </p:pic>
      <p:sp>
        <p:nvSpPr>
          <p:cNvPr id="6" name="AutoShape 2" descr="Uploaded image">
            <a:extLst>
              <a:ext uri="{FF2B5EF4-FFF2-40B4-BE49-F238E27FC236}">
                <a16:creationId xmlns:a16="http://schemas.microsoft.com/office/drawing/2014/main" id="{1685D11E-0215-AB84-5398-9D1B1E0A7803}"/>
              </a:ext>
            </a:extLst>
          </p:cNvPr>
          <p:cNvSpPr txBox="1">
            <a:spLocks noChangeAspect="1" noChangeArrowheads="1"/>
          </p:cNvSpPr>
          <p:nvPr/>
        </p:nvSpPr>
        <p:spPr bwMode="auto">
          <a:xfrm>
            <a:off x="4947481" y="997914"/>
            <a:ext cx="4082741" cy="3144781"/>
          </a:xfrm>
          <a:prstGeom prst="roundRect">
            <a:avLst/>
          </a:prstGeom>
          <a:solidFill>
            <a:schemeClr val="accent1"/>
          </a:solidFill>
          <a:ln w="28575">
            <a:noFill/>
          </a:ln>
        </p:spPr>
        <p:txBody>
          <a:bodyPr spcFirstLastPara="1" vert="horz" wrap="square" lIns="91440" tIns="45720" rIns="91440" bIns="45720" numCol="1" anchor="t" anchorCtr="0" compatLnSpc="1">
            <a:prstTxWarp prst="textNoShape">
              <a:avLst/>
            </a:prstTxWarp>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solidFill>
                  <a:schemeClr val="tx1"/>
                </a:solidFill>
                <a:latin typeface="+mj-lt"/>
                <a:cs typeface="Calibri"/>
              </a:rPr>
              <a:t>Self-employed:</a:t>
            </a:r>
            <a:r>
              <a:rPr lang="en-US" sz="1600" kern="0">
                <a:solidFill>
                  <a:schemeClr val="tx1"/>
                </a:solidFill>
                <a:latin typeface="+mj-lt"/>
                <a:cs typeface="Calibri"/>
              </a:rPr>
              <a:t> Highest default rate at </a:t>
            </a:r>
            <a:r>
              <a:rPr lang="en-US" sz="1600" b="1" kern="0">
                <a:solidFill>
                  <a:schemeClr val="tx1"/>
                </a:solidFill>
                <a:latin typeface="+mj-lt"/>
                <a:cs typeface="Calibri"/>
              </a:rPr>
              <a:t>10%</a:t>
            </a:r>
            <a:r>
              <a:rPr lang="en-US" sz="1600" kern="0">
                <a:solidFill>
                  <a:schemeClr val="tx1"/>
                </a:solidFill>
                <a:latin typeface="+mj-lt"/>
                <a:cs typeface="Calibri"/>
              </a:rPr>
              <a:t>, indicating financial instability.</a:t>
            </a:r>
          </a:p>
          <a:p>
            <a:pPr>
              <a:buClr>
                <a:srgbClr val="000000"/>
              </a:buClr>
            </a:pPr>
            <a:r>
              <a:rPr lang="en-US" sz="1600" b="1" kern="0">
                <a:solidFill>
                  <a:schemeClr val="tx1"/>
                </a:solidFill>
                <a:latin typeface="+mj-lt"/>
                <a:cs typeface="Calibri"/>
              </a:rPr>
              <a:t>Business Entity Type 3, Trade: Type 7 and Business Entity Type 2:</a:t>
            </a:r>
            <a:r>
              <a:rPr lang="en-US" sz="1600" kern="0">
                <a:solidFill>
                  <a:schemeClr val="tx1"/>
                </a:solidFill>
                <a:latin typeface="+mj-lt"/>
                <a:cs typeface="Calibri"/>
              </a:rPr>
              <a:t> High default rate of </a:t>
            </a:r>
            <a:r>
              <a:rPr lang="en-US" sz="1600" b="1" kern="0">
                <a:solidFill>
                  <a:schemeClr val="tx1"/>
                </a:solidFill>
                <a:latin typeface="+mj-lt"/>
                <a:cs typeface="Calibri"/>
              </a:rPr>
              <a:t>9</a:t>
            </a:r>
            <a:r>
              <a:rPr lang="en-US" sz="1600" kern="0">
                <a:solidFill>
                  <a:schemeClr val="tx1"/>
                </a:solidFill>
                <a:latin typeface="+mj-lt"/>
                <a:cs typeface="Calibri"/>
              </a:rPr>
              <a:t>%, showing significant risk.</a:t>
            </a:r>
          </a:p>
          <a:p>
            <a:pPr>
              <a:buClr>
                <a:srgbClr val="000000"/>
              </a:buClr>
            </a:pPr>
            <a:r>
              <a:rPr lang="en-US" sz="1600" b="1" kern="0">
                <a:solidFill>
                  <a:schemeClr val="tx1"/>
                </a:solidFill>
                <a:latin typeface="+mj-lt"/>
                <a:cs typeface="Calibri"/>
              </a:rPr>
              <a:t>Government &amp; Medicine Sector:</a:t>
            </a:r>
            <a:r>
              <a:rPr lang="en-US" sz="1600" kern="0">
                <a:solidFill>
                  <a:schemeClr val="tx1"/>
                </a:solidFill>
                <a:latin typeface="+mj-lt"/>
                <a:cs typeface="Calibri"/>
              </a:rPr>
              <a:t> Relatively low default rate of </a:t>
            </a:r>
            <a:r>
              <a:rPr lang="en-US" sz="1600" b="1" kern="0">
                <a:solidFill>
                  <a:schemeClr val="tx1"/>
                </a:solidFill>
                <a:latin typeface="+mj-lt"/>
                <a:cs typeface="Calibri"/>
              </a:rPr>
              <a:t>7.00%</a:t>
            </a:r>
            <a:r>
              <a:rPr lang="en-US" sz="1600" kern="0">
                <a:solidFill>
                  <a:schemeClr val="tx1"/>
                </a:solidFill>
                <a:latin typeface="+mj-lt"/>
                <a:cs typeface="Calibri"/>
              </a:rPr>
              <a:t>, indicating reliable repayment behavior.</a:t>
            </a:r>
          </a:p>
          <a:p>
            <a:pPr>
              <a:buClr>
                <a:srgbClr val="000000"/>
              </a:buClr>
            </a:pPr>
            <a:r>
              <a:rPr lang="en-US" sz="1600" b="1" kern="0">
                <a:solidFill>
                  <a:schemeClr val="tx1"/>
                </a:solidFill>
                <a:latin typeface="+mj-lt"/>
                <a:cs typeface="Calibri"/>
              </a:rPr>
              <a:t>XNA and School:</a:t>
            </a:r>
            <a:r>
              <a:rPr lang="en-US" sz="1600" kern="0">
                <a:solidFill>
                  <a:schemeClr val="tx1"/>
                </a:solidFill>
                <a:latin typeface="+mj-lt"/>
                <a:cs typeface="Calibri"/>
              </a:rPr>
              <a:t> Lowest default rates at </a:t>
            </a:r>
            <a:r>
              <a:rPr lang="en-US" sz="1600" b="1" kern="0">
                <a:solidFill>
                  <a:schemeClr val="tx1"/>
                </a:solidFill>
                <a:latin typeface="+mj-lt"/>
                <a:cs typeface="Calibri"/>
              </a:rPr>
              <a:t>5%</a:t>
            </a:r>
            <a:r>
              <a:rPr lang="en-US" sz="1600" kern="0">
                <a:solidFill>
                  <a:schemeClr val="tx1"/>
                </a:solidFill>
                <a:latin typeface="+mj-lt"/>
                <a:cs typeface="Calibri"/>
              </a:rPr>
              <a:t>, suggesting stable finances.</a:t>
            </a: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4206188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517156" y="-173042"/>
            <a:ext cx="9425880" cy="942000"/>
          </a:xfrm>
        </p:spPr>
        <p:txBody>
          <a:bodyPr>
            <a:normAutofit/>
          </a:bodyPr>
          <a:lstStyle/>
          <a:p>
            <a:r>
              <a:rPr lang="en-US" sz="3200" u="sng">
                <a:solidFill>
                  <a:schemeClr val="tx1"/>
                </a:solidFill>
                <a:latin typeface="Raleway"/>
              </a:rPr>
              <a:t>Gender, Car Ownership, and Loan Default</a:t>
            </a:r>
          </a:p>
        </p:txBody>
      </p:sp>
      <p:pic>
        <p:nvPicPr>
          <p:cNvPr id="5" name="Picture 4">
            <a:extLst>
              <a:ext uri="{FF2B5EF4-FFF2-40B4-BE49-F238E27FC236}">
                <a16:creationId xmlns:a16="http://schemas.microsoft.com/office/drawing/2014/main" id="{467A6AF8-CBBE-B0DA-F360-130E259D3C75}"/>
              </a:ext>
            </a:extLst>
          </p:cNvPr>
          <p:cNvPicPr>
            <a:picLocks noChangeAspect="1"/>
          </p:cNvPicPr>
          <p:nvPr/>
        </p:nvPicPr>
        <p:blipFill>
          <a:blip r:embed="rId2"/>
          <a:stretch>
            <a:fillRect/>
          </a:stretch>
        </p:blipFill>
        <p:spPr>
          <a:xfrm>
            <a:off x="1250" y="642183"/>
            <a:ext cx="5097968" cy="4036859"/>
          </a:xfrm>
          <a:prstGeom prst="rect">
            <a:avLst/>
          </a:prstGeom>
        </p:spPr>
      </p:pic>
      <p:sp>
        <p:nvSpPr>
          <p:cNvPr id="4" name="TextBox 3">
            <a:extLst>
              <a:ext uri="{FF2B5EF4-FFF2-40B4-BE49-F238E27FC236}">
                <a16:creationId xmlns:a16="http://schemas.microsoft.com/office/drawing/2014/main" id="{7C9C2A32-A24A-4208-59D8-FCBC501FF599}"/>
              </a:ext>
            </a:extLst>
          </p:cNvPr>
          <p:cNvSpPr txBox="1"/>
          <p:nvPr/>
        </p:nvSpPr>
        <p:spPr>
          <a:xfrm>
            <a:off x="5181078" y="644307"/>
            <a:ext cx="3831398" cy="3881735"/>
          </a:xfrm>
          <a:prstGeom prst="round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r>
              <a:rPr lang="en-US" sz="1600" b="1"/>
              <a:t>Females</a:t>
            </a:r>
            <a:r>
              <a:rPr lang="en-US" sz="1600"/>
              <a:t> (8.63% default rate) and </a:t>
            </a:r>
            <a:r>
              <a:rPr lang="en-US" sz="1600" b="1"/>
              <a:t>males</a:t>
            </a:r>
            <a:r>
              <a:rPr lang="en-US" sz="1600"/>
              <a:t> (8.34% default rate) show similar default rates, with females slightly higher.</a:t>
            </a:r>
            <a:endParaRPr lang="en-US"/>
          </a:p>
          <a:p>
            <a:pPr marL="0" lvl="1"/>
            <a:r>
              <a:rPr lang="en-US" sz="1600" b="1"/>
              <a:t>Car Owners</a:t>
            </a:r>
            <a:r>
              <a:rPr lang="en-US" sz="1600"/>
              <a:t>:</a:t>
            </a:r>
          </a:p>
          <a:p>
            <a:pPr marL="0" lvl="2"/>
            <a:r>
              <a:rPr lang="en-US" sz="1600" b="1"/>
              <a:t>     Females</a:t>
            </a:r>
            <a:r>
              <a:rPr lang="en-US" sz="1600"/>
              <a:t>: 5.78% default rate               (2,603 defaults)</a:t>
            </a:r>
          </a:p>
          <a:p>
            <a:pPr marL="0" lvl="2"/>
            <a:r>
              <a:rPr lang="en-US" sz="1600" b="1"/>
              <a:t>     Males</a:t>
            </a:r>
            <a:r>
              <a:rPr lang="en-US" sz="1600"/>
              <a:t>: 8.34% default rate                   (4,973 defaults)</a:t>
            </a:r>
          </a:p>
          <a:p>
            <a:pPr marL="0" lvl="1"/>
            <a:r>
              <a:rPr lang="en-US" sz="1600" b="1"/>
              <a:t>Non-Car Owners</a:t>
            </a:r>
            <a:r>
              <a:rPr lang="en-US" sz="1600"/>
              <a:t>:</a:t>
            </a:r>
          </a:p>
          <a:p>
            <a:pPr marL="0" lvl="2"/>
            <a:r>
              <a:rPr lang="en-US" sz="1600" b="1"/>
              <a:t>     Females</a:t>
            </a:r>
            <a:r>
              <a:rPr lang="en-US" sz="1600"/>
              <a:t>: 7.36% default rate               (11,567 defaults)</a:t>
            </a:r>
          </a:p>
          <a:p>
            <a:pPr marL="0" lvl="2"/>
            <a:r>
              <a:rPr lang="en-US" sz="1600" b="1"/>
              <a:t>     Males</a:t>
            </a:r>
            <a:r>
              <a:rPr lang="en-US" sz="1600"/>
              <a:t>: 12.53% default rate                 (5,682 defaults)</a:t>
            </a:r>
          </a:p>
        </p:txBody>
      </p:sp>
    </p:spTree>
    <p:extLst>
      <p:ext uri="{BB962C8B-B14F-4D97-AF65-F5344CB8AC3E}">
        <p14:creationId xmlns:p14="http://schemas.microsoft.com/office/powerpoint/2010/main" val="250563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67367" y="0"/>
            <a:ext cx="9425880" cy="942000"/>
          </a:xfrm>
        </p:spPr>
        <p:txBody>
          <a:bodyPr>
            <a:normAutofit/>
          </a:bodyPr>
          <a:lstStyle/>
          <a:p>
            <a:r>
              <a:rPr lang="en-US" sz="3200" u="sng">
                <a:solidFill>
                  <a:schemeClr val="tx1"/>
                </a:solidFill>
                <a:latin typeface="Raleway"/>
              </a:rPr>
              <a:t>Income Type , Family Status, and Loan Default</a:t>
            </a:r>
          </a:p>
        </p:txBody>
      </p:sp>
      <p:pic>
        <p:nvPicPr>
          <p:cNvPr id="4" name="Picture 3">
            <a:extLst>
              <a:ext uri="{FF2B5EF4-FFF2-40B4-BE49-F238E27FC236}">
                <a16:creationId xmlns:a16="http://schemas.microsoft.com/office/drawing/2014/main" id="{3D3ED24C-32C3-78D5-ABDE-6A7654F7D721}"/>
              </a:ext>
            </a:extLst>
          </p:cNvPr>
          <p:cNvPicPr>
            <a:picLocks noChangeAspect="1"/>
          </p:cNvPicPr>
          <p:nvPr/>
        </p:nvPicPr>
        <p:blipFill>
          <a:blip r:embed="rId2"/>
          <a:stretch>
            <a:fillRect/>
          </a:stretch>
        </p:blipFill>
        <p:spPr>
          <a:xfrm>
            <a:off x="448002" y="688340"/>
            <a:ext cx="8019395" cy="4038599"/>
          </a:xfrm>
          <a:prstGeom prst="rect">
            <a:avLst/>
          </a:prstGeom>
        </p:spPr>
      </p:pic>
    </p:spTree>
    <p:extLst>
      <p:ext uri="{BB962C8B-B14F-4D97-AF65-F5344CB8AC3E}">
        <p14:creationId xmlns:p14="http://schemas.microsoft.com/office/powerpoint/2010/main" val="1395492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D073676-5D0E-595B-6C70-906D55D380D1}"/>
              </a:ext>
            </a:extLst>
          </p:cNvPr>
          <p:cNvSpPr/>
          <p:nvPr/>
        </p:nvSpPr>
        <p:spPr>
          <a:xfrm>
            <a:off x="264854" y="303071"/>
            <a:ext cx="8565610" cy="420034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Sans-Serif"/>
              <a:buChar char="•"/>
            </a:pPr>
            <a:r>
              <a:rPr lang="en-US" sz="1600" b="1">
                <a:solidFill>
                  <a:srgbClr val="000000"/>
                </a:solidFill>
              </a:rPr>
              <a:t>Commercial Associates</a:t>
            </a:r>
            <a:r>
              <a:rPr lang="en-US" sz="1600">
                <a:solidFill>
                  <a:srgbClr val="000000"/>
                </a:solidFill>
              </a:rPr>
              <a:t> and </a:t>
            </a:r>
            <a:r>
              <a:rPr lang="en-US" sz="1600" b="1">
                <a:solidFill>
                  <a:srgbClr val="000000"/>
                </a:solidFill>
              </a:rPr>
              <a:t>Pensioners</a:t>
            </a:r>
            <a:r>
              <a:rPr lang="en-US" sz="1600">
                <a:solidFill>
                  <a:srgbClr val="000000"/>
                </a:solidFill>
              </a:rPr>
              <a:t> display notable default rates:</a:t>
            </a:r>
          </a:p>
          <a:p>
            <a:pPr marL="742950" lvl="1" indent="-285750">
              <a:buFont typeface="Arial,Sans-Serif"/>
              <a:buChar char="•"/>
            </a:pPr>
            <a:r>
              <a:rPr lang="en-US" sz="1600" b="1">
                <a:solidFill>
                  <a:srgbClr val="000000"/>
                </a:solidFill>
              </a:rPr>
              <a:t>Commercial Associates</a:t>
            </a:r>
            <a:r>
              <a:rPr lang="en-US" sz="1600">
                <a:solidFill>
                  <a:srgbClr val="000000"/>
                </a:solidFill>
              </a:rPr>
              <a:t>: Out of 70,35 total loans in civil marriage status, </a:t>
            </a:r>
            <a:r>
              <a:rPr lang="en-US" sz="1600" b="1">
                <a:solidFill>
                  <a:srgbClr val="000000"/>
                </a:solidFill>
              </a:rPr>
              <a:t>682 defaults</a:t>
            </a:r>
            <a:r>
              <a:rPr lang="en-US" sz="1600">
                <a:solidFill>
                  <a:srgbClr val="000000"/>
                </a:solidFill>
              </a:rPr>
              <a:t> indicate a default rate of approximately </a:t>
            </a:r>
            <a:r>
              <a:rPr lang="en-US" sz="1600" b="1">
                <a:solidFill>
                  <a:srgbClr val="000000"/>
                </a:solidFill>
              </a:rPr>
              <a:t>9.7%</a:t>
            </a:r>
            <a:r>
              <a:rPr lang="en-US" sz="1600">
                <a:solidFill>
                  <a:srgbClr val="000000"/>
                </a:solidFill>
              </a:rPr>
              <a:t>.</a:t>
            </a:r>
          </a:p>
          <a:p>
            <a:pPr marL="742950" lvl="1" indent="-285750">
              <a:buFont typeface="Arial,Sans-Serif"/>
              <a:buChar char="•"/>
            </a:pPr>
            <a:r>
              <a:rPr lang="en-US" sz="1600" b="1">
                <a:solidFill>
                  <a:srgbClr val="000000"/>
                </a:solidFill>
              </a:rPr>
              <a:t>Pensioners</a:t>
            </a:r>
            <a:r>
              <a:rPr lang="en-US" sz="1600">
                <a:solidFill>
                  <a:srgbClr val="000000"/>
                </a:solidFill>
              </a:rPr>
              <a:t>: With 33,50 loans in civil marriage status, </a:t>
            </a:r>
            <a:r>
              <a:rPr lang="en-US" sz="1600" b="1">
                <a:solidFill>
                  <a:srgbClr val="000000"/>
                </a:solidFill>
              </a:rPr>
              <a:t>227 defaults</a:t>
            </a:r>
            <a:r>
              <a:rPr lang="en-US" sz="1600">
                <a:solidFill>
                  <a:srgbClr val="000000"/>
                </a:solidFill>
              </a:rPr>
              <a:t> lead to a default rate of about </a:t>
            </a:r>
            <a:r>
              <a:rPr lang="en-US" sz="1600" b="1">
                <a:solidFill>
                  <a:srgbClr val="000000"/>
                </a:solidFill>
              </a:rPr>
              <a:t>6.8%</a:t>
            </a:r>
            <a:r>
              <a:rPr lang="en-US" sz="1600">
                <a:solidFill>
                  <a:srgbClr val="000000"/>
                </a:solidFill>
              </a:rPr>
              <a:t>.</a:t>
            </a:r>
          </a:p>
          <a:p>
            <a:pPr marL="285750" indent="-285750">
              <a:buFont typeface="Arial,Sans-Serif"/>
              <a:buChar char="•"/>
            </a:pPr>
            <a:r>
              <a:rPr lang="en-US" sz="1600" b="1">
                <a:solidFill>
                  <a:srgbClr val="000000"/>
                </a:solidFill>
              </a:rPr>
              <a:t>Stable Categories</a:t>
            </a:r>
            <a:r>
              <a:rPr lang="en-US" sz="1600">
                <a:solidFill>
                  <a:srgbClr val="000000"/>
                </a:solidFill>
              </a:rPr>
              <a:t>:</a:t>
            </a:r>
          </a:p>
          <a:p>
            <a:pPr marL="742950" lvl="1" indent="-285750">
              <a:buFont typeface="Arial,Sans-Serif"/>
              <a:buChar char="•"/>
            </a:pPr>
            <a:r>
              <a:rPr lang="en-US" sz="1600" b="1">
                <a:solidFill>
                  <a:srgbClr val="000000"/>
                </a:solidFill>
              </a:rPr>
              <a:t>Businessmen</a:t>
            </a:r>
            <a:r>
              <a:rPr lang="en-US" sz="1600">
                <a:solidFill>
                  <a:srgbClr val="000000"/>
                </a:solidFill>
              </a:rPr>
              <a:t> and </a:t>
            </a:r>
            <a:r>
              <a:rPr lang="en-US" sz="1600" b="1">
                <a:solidFill>
                  <a:srgbClr val="000000"/>
                </a:solidFill>
              </a:rPr>
              <a:t>Students</a:t>
            </a:r>
            <a:r>
              <a:rPr lang="en-US" sz="1600">
                <a:solidFill>
                  <a:srgbClr val="000000"/>
                </a:solidFill>
              </a:rPr>
              <a:t> show no defaults across any family status, indicating strong creditworthiness in these groups.</a:t>
            </a:r>
          </a:p>
          <a:p>
            <a:pPr marL="742950" lvl="1" indent="-285750">
              <a:buFont typeface="Arial,Sans-Serif"/>
              <a:buChar char="•"/>
            </a:pPr>
            <a:r>
              <a:rPr lang="en-US" sz="1600" b="1">
                <a:solidFill>
                  <a:srgbClr val="000000"/>
                </a:solidFill>
              </a:rPr>
              <a:t>Working individuals</a:t>
            </a:r>
            <a:r>
              <a:rPr lang="en-US" sz="1600">
                <a:solidFill>
                  <a:srgbClr val="000000"/>
                </a:solidFill>
              </a:rPr>
              <a:t> demonstrate the highest total loan counts and varying default rates, highlighting their crucial role in the lending landscape.</a:t>
            </a:r>
          </a:p>
          <a:p>
            <a:pPr marL="285750" indent="-285750">
              <a:buFont typeface="Arial,Sans-Serif"/>
              <a:buChar char="•"/>
            </a:pPr>
            <a:r>
              <a:rPr lang="en-US" sz="1600" b="1">
                <a:solidFill>
                  <a:srgbClr val="000000"/>
                </a:solidFill>
              </a:rPr>
              <a:t>General Trends</a:t>
            </a:r>
            <a:r>
              <a:rPr lang="en-US" sz="1600">
                <a:solidFill>
                  <a:srgbClr val="000000"/>
                </a:solidFill>
              </a:rPr>
              <a:t>:</a:t>
            </a:r>
          </a:p>
          <a:p>
            <a:pPr marL="742950" lvl="1" indent="-285750">
              <a:buFont typeface="Arial,Sans-Serif"/>
              <a:buChar char="•"/>
            </a:pPr>
            <a:r>
              <a:rPr lang="en-US" sz="1600">
                <a:solidFill>
                  <a:srgbClr val="000000"/>
                </a:solidFill>
              </a:rPr>
              <a:t>Married individuals generally have lower default rates across all income types, indicating stability.</a:t>
            </a:r>
          </a:p>
          <a:p>
            <a:pPr marL="742950" lvl="1" indent="-285750">
              <a:buFont typeface="Arial,Sans-Serif"/>
              <a:buChar char="•"/>
            </a:pPr>
            <a:r>
              <a:rPr lang="en-US" sz="1600">
                <a:solidFill>
                  <a:srgbClr val="000000"/>
                </a:solidFill>
              </a:rPr>
              <a:t>The </a:t>
            </a:r>
            <a:r>
              <a:rPr lang="en-US" sz="1600" b="1">
                <a:solidFill>
                  <a:srgbClr val="000000"/>
                </a:solidFill>
              </a:rPr>
              <a:t>"Single / not married"</a:t>
            </a:r>
            <a:r>
              <a:rPr lang="en-US" sz="1600">
                <a:solidFill>
                  <a:srgbClr val="000000"/>
                </a:solidFill>
              </a:rPr>
              <a:t> category shows a mix of low defaults in Businessman and high defaults in Working, suggesting varied financial behaviors.</a:t>
            </a:r>
            <a:endParaRPr lang="en-US"/>
          </a:p>
        </p:txBody>
      </p:sp>
    </p:spTree>
    <p:extLst>
      <p:ext uri="{BB962C8B-B14F-4D97-AF65-F5344CB8AC3E}">
        <p14:creationId xmlns:p14="http://schemas.microsoft.com/office/powerpoint/2010/main" val="103525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7C7B-340E-E119-E8D1-1467CEDD8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1082F3-624D-5AD9-7245-4A5CBCA052E9}"/>
              </a:ext>
            </a:extLst>
          </p:cNvPr>
          <p:cNvSpPr>
            <a:spLocks noGrp="1"/>
          </p:cNvSpPr>
          <p:nvPr>
            <p:ph type="title"/>
          </p:nvPr>
        </p:nvSpPr>
        <p:spPr>
          <a:xfrm>
            <a:off x="235265" y="91711"/>
            <a:ext cx="6737689" cy="718566"/>
          </a:xfrm>
        </p:spPr>
        <p:txBody>
          <a:bodyPr/>
          <a:lstStyle/>
          <a:p>
            <a:r>
              <a:rPr lang="en-US" sz="3200" u="sng">
                <a:latin typeface="Raleway"/>
              </a:rPr>
              <a:t>Analysis On Application Data </a:t>
            </a:r>
          </a:p>
        </p:txBody>
      </p:sp>
      <p:pic>
        <p:nvPicPr>
          <p:cNvPr id="3" name="Picture 2">
            <a:extLst>
              <a:ext uri="{FF2B5EF4-FFF2-40B4-BE49-F238E27FC236}">
                <a16:creationId xmlns:a16="http://schemas.microsoft.com/office/drawing/2014/main" id="{70EDE95F-870B-F70D-2CE7-2E7A2BAEB603}"/>
              </a:ext>
            </a:extLst>
          </p:cNvPr>
          <p:cNvPicPr>
            <a:picLocks noChangeAspect="1"/>
          </p:cNvPicPr>
          <p:nvPr/>
        </p:nvPicPr>
        <p:blipFill>
          <a:blip r:embed="rId2"/>
          <a:stretch>
            <a:fillRect/>
          </a:stretch>
        </p:blipFill>
        <p:spPr>
          <a:xfrm>
            <a:off x="360125" y="1048150"/>
            <a:ext cx="8470723" cy="3657843"/>
          </a:xfrm>
          <a:prstGeom prst="rect">
            <a:avLst/>
          </a:prstGeom>
        </p:spPr>
      </p:pic>
    </p:spTree>
    <p:extLst>
      <p:ext uri="{BB962C8B-B14F-4D97-AF65-F5344CB8AC3E}">
        <p14:creationId xmlns:p14="http://schemas.microsoft.com/office/powerpoint/2010/main" val="1232608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61959" y="-809"/>
            <a:ext cx="10133451" cy="942000"/>
          </a:xfrm>
        </p:spPr>
        <p:txBody>
          <a:bodyPr>
            <a:normAutofit fontScale="90000"/>
          </a:bodyPr>
          <a:lstStyle/>
          <a:p>
            <a:pPr algn="l"/>
            <a:r>
              <a:rPr lang="en-US" u="sng">
                <a:solidFill>
                  <a:schemeClr val="tx1"/>
                </a:solidFill>
                <a:latin typeface="Raleway"/>
              </a:rPr>
              <a:t>Employment Status, Car Ownership, and Loan Default</a:t>
            </a:r>
            <a:endParaRPr lang="en-US"/>
          </a:p>
        </p:txBody>
      </p:sp>
      <p:pic>
        <p:nvPicPr>
          <p:cNvPr id="4" name="Picture 3">
            <a:extLst>
              <a:ext uri="{FF2B5EF4-FFF2-40B4-BE49-F238E27FC236}">
                <a16:creationId xmlns:a16="http://schemas.microsoft.com/office/drawing/2014/main" id="{F6BE2313-EB83-6961-BD37-19256E96B42D}"/>
              </a:ext>
            </a:extLst>
          </p:cNvPr>
          <p:cNvPicPr>
            <a:picLocks noChangeAspect="1"/>
          </p:cNvPicPr>
          <p:nvPr/>
        </p:nvPicPr>
        <p:blipFill>
          <a:blip r:embed="rId2"/>
          <a:stretch>
            <a:fillRect/>
          </a:stretch>
        </p:blipFill>
        <p:spPr>
          <a:xfrm>
            <a:off x="-1117" y="1093524"/>
            <a:ext cx="4479018" cy="3480977"/>
          </a:xfrm>
          <a:prstGeom prst="rect">
            <a:avLst/>
          </a:prstGeom>
        </p:spPr>
      </p:pic>
      <p:sp>
        <p:nvSpPr>
          <p:cNvPr id="6" name="AutoShape 2" descr="Uploaded image">
            <a:extLst>
              <a:ext uri="{FF2B5EF4-FFF2-40B4-BE49-F238E27FC236}">
                <a16:creationId xmlns:a16="http://schemas.microsoft.com/office/drawing/2014/main" id="{ECF661A6-F788-68E4-99AF-543E43E15F39}"/>
              </a:ext>
            </a:extLst>
          </p:cNvPr>
          <p:cNvSpPr txBox="1">
            <a:spLocks noChangeAspect="1" noChangeArrowheads="1"/>
          </p:cNvSpPr>
          <p:nvPr/>
        </p:nvSpPr>
        <p:spPr bwMode="auto">
          <a:xfrm>
            <a:off x="4471231" y="702639"/>
            <a:ext cx="4568516" cy="3868681"/>
          </a:xfrm>
          <a:prstGeom prst="roundRect">
            <a:avLst/>
          </a:prstGeom>
          <a:solidFill>
            <a:schemeClr val="accent1"/>
          </a:solidFill>
          <a:ln w="28575">
            <a:noFill/>
          </a:ln>
        </p:spPr>
        <p:txBody>
          <a:bodyPr spcFirstLastPara="1" vert="horz" wrap="square" lIns="91440" tIns="45720" rIns="91440" bIns="45720" numCol="1" anchor="t" anchorCtr="0" compatLnSpc="1">
            <a:prstTxWarp prst="textNoShape">
              <a:avLst/>
            </a:prstTxWarp>
            <a:normAutofit fontScale="925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lnSpc>
                <a:spcPct val="100000"/>
              </a:lnSpc>
              <a:spcBef>
                <a:spcPts val="0"/>
              </a:spcBef>
              <a:buClr>
                <a:srgbClr val="000000"/>
              </a:buClr>
              <a:buFont typeface="Arial,Sans-Serif"/>
            </a:pPr>
            <a:r>
              <a:rPr lang="en-US" sz="1700" b="1" kern="0">
                <a:solidFill>
                  <a:schemeClr val="tx1"/>
                </a:solidFill>
                <a:latin typeface="+mj-lt"/>
                <a:cs typeface="Calibri"/>
              </a:rPr>
              <a:t>Employed Individuals</a:t>
            </a:r>
            <a:r>
              <a:rPr lang="en-US" sz="1700" kern="0">
                <a:solidFill>
                  <a:schemeClr val="tx1"/>
                </a:solidFill>
                <a:latin typeface="+mj-lt"/>
                <a:cs typeface="Calibri"/>
              </a:rPr>
              <a:t>:</a:t>
            </a:r>
          </a:p>
          <a:p>
            <a:pPr lvl="1">
              <a:lnSpc>
                <a:spcPct val="100000"/>
              </a:lnSpc>
              <a:spcBef>
                <a:spcPts val="0"/>
              </a:spcBef>
              <a:buClr>
                <a:srgbClr val="000000"/>
              </a:buClr>
              <a:buFont typeface="Arial,Sans-Serif"/>
            </a:pPr>
            <a:r>
              <a:rPr lang="en-US" sz="1700" b="1" kern="0">
                <a:solidFill>
                  <a:schemeClr val="tx1"/>
                </a:solidFill>
                <a:latin typeface="+mj-lt"/>
                <a:cs typeface="Calibri"/>
              </a:rPr>
              <a:t>Without Car Ownership</a:t>
            </a:r>
            <a:r>
              <a:rPr lang="en-US" sz="1700" kern="0">
                <a:solidFill>
                  <a:schemeClr val="tx1"/>
                </a:solidFill>
                <a:latin typeface="+mj-lt"/>
                <a:cs typeface="Calibri"/>
              </a:rPr>
              <a:t>:</a:t>
            </a:r>
          </a:p>
          <a:p>
            <a:pPr lvl="2">
              <a:lnSpc>
                <a:spcPct val="100000"/>
              </a:lnSpc>
              <a:spcBef>
                <a:spcPts val="0"/>
              </a:spcBef>
              <a:buClr>
                <a:srgbClr val="000000"/>
              </a:buClr>
              <a:buFont typeface="Arial,Sans-Serif"/>
            </a:pPr>
            <a:r>
              <a:rPr lang="en-US" sz="1700" kern="0">
                <a:solidFill>
                  <a:schemeClr val="tx1"/>
                </a:solidFill>
                <a:latin typeface="+mj-lt"/>
                <a:cs typeface="Calibri"/>
              </a:rPr>
              <a:t>Total Count: </a:t>
            </a:r>
            <a:r>
              <a:rPr lang="en-US" sz="1700" b="1" kern="0">
                <a:solidFill>
                  <a:schemeClr val="tx1"/>
                </a:solidFill>
                <a:latin typeface="+mj-lt"/>
                <a:cs typeface="Calibri"/>
              </a:rPr>
              <a:t>157,717</a:t>
            </a:r>
            <a:endParaRPr lang="en-US" sz="1700" kern="0">
              <a:solidFill>
                <a:schemeClr val="tx1"/>
              </a:solidFill>
              <a:latin typeface="+mj-lt"/>
              <a:cs typeface="Calibri"/>
            </a:endParaRPr>
          </a:p>
          <a:p>
            <a:pPr lvl="1">
              <a:lnSpc>
                <a:spcPct val="100000"/>
              </a:lnSpc>
              <a:spcBef>
                <a:spcPts val="0"/>
              </a:spcBef>
              <a:buClr>
                <a:srgbClr val="000000"/>
              </a:buClr>
              <a:buFont typeface="Arial,Sans-Serif"/>
            </a:pPr>
            <a:r>
              <a:rPr lang="en-US" sz="1700" b="1" kern="0">
                <a:solidFill>
                  <a:schemeClr val="tx1"/>
                </a:solidFill>
                <a:latin typeface="+mj-lt"/>
                <a:cs typeface="Calibri"/>
              </a:rPr>
              <a:t>With Car Ownership</a:t>
            </a:r>
            <a:r>
              <a:rPr lang="en-US" sz="1700" kern="0">
                <a:solidFill>
                  <a:schemeClr val="tx1"/>
                </a:solidFill>
                <a:latin typeface="+mj-lt"/>
                <a:cs typeface="Calibri"/>
              </a:rPr>
              <a:t>:</a:t>
            </a:r>
          </a:p>
          <a:p>
            <a:pPr lvl="2">
              <a:lnSpc>
                <a:spcPct val="100000"/>
              </a:lnSpc>
              <a:spcBef>
                <a:spcPts val="0"/>
              </a:spcBef>
              <a:buClr>
                <a:srgbClr val="000000"/>
              </a:buClr>
              <a:buFont typeface="Arial,Sans-Serif"/>
            </a:pPr>
            <a:r>
              <a:rPr lang="en-US" sz="1700" kern="0">
                <a:solidFill>
                  <a:schemeClr val="tx1"/>
                </a:solidFill>
                <a:latin typeface="+mj-lt"/>
                <a:cs typeface="Calibri"/>
              </a:rPr>
              <a:t>Total Count: </a:t>
            </a:r>
            <a:r>
              <a:rPr lang="en-US" sz="1700" b="1" kern="0">
                <a:solidFill>
                  <a:schemeClr val="tx1"/>
                </a:solidFill>
                <a:latin typeface="+mj-lt"/>
                <a:cs typeface="Calibri"/>
              </a:rPr>
              <a:t>94,418</a:t>
            </a:r>
            <a:endParaRPr lang="en-US" sz="1700" kern="0">
              <a:solidFill>
                <a:schemeClr val="tx1"/>
              </a:solidFill>
              <a:latin typeface="+mj-lt"/>
              <a:cs typeface="Calibri"/>
            </a:endParaRPr>
          </a:p>
          <a:p>
            <a:pPr>
              <a:lnSpc>
                <a:spcPct val="100000"/>
              </a:lnSpc>
              <a:spcBef>
                <a:spcPts val="0"/>
              </a:spcBef>
              <a:buClr>
                <a:srgbClr val="000000"/>
              </a:buClr>
              <a:buFont typeface="Arial,Sans-Serif"/>
            </a:pPr>
            <a:r>
              <a:rPr lang="en-US" sz="1700" kern="0">
                <a:solidFill>
                  <a:schemeClr val="tx1"/>
                </a:solidFill>
                <a:latin typeface="+mj-lt"/>
                <a:cs typeface="Calibri"/>
              </a:rPr>
              <a:t>Employed individuals are more likely to have car ownership, suggesting greater financial stability.</a:t>
            </a:r>
          </a:p>
          <a:p>
            <a:pPr>
              <a:lnSpc>
                <a:spcPct val="100000"/>
              </a:lnSpc>
              <a:spcBef>
                <a:spcPts val="0"/>
              </a:spcBef>
              <a:buClr>
                <a:srgbClr val="000000"/>
              </a:buClr>
              <a:buFont typeface="Arial,Sans-Serif"/>
            </a:pPr>
            <a:r>
              <a:rPr lang="en-US" sz="1700" b="1" kern="0">
                <a:solidFill>
                  <a:schemeClr val="tx1"/>
                </a:solidFill>
                <a:latin typeface="+mj-lt"/>
                <a:cs typeface="Calibri"/>
              </a:rPr>
              <a:t>Unemployed Individuals</a:t>
            </a:r>
            <a:r>
              <a:rPr lang="en-US" sz="1700" kern="0">
                <a:solidFill>
                  <a:schemeClr val="tx1"/>
                </a:solidFill>
                <a:latin typeface="+mj-lt"/>
                <a:cs typeface="Calibri"/>
              </a:rPr>
              <a:t>:</a:t>
            </a:r>
          </a:p>
          <a:p>
            <a:pPr lvl="1">
              <a:lnSpc>
                <a:spcPct val="100000"/>
              </a:lnSpc>
              <a:spcBef>
                <a:spcPts val="0"/>
              </a:spcBef>
              <a:buClr>
                <a:srgbClr val="000000"/>
              </a:buClr>
              <a:buFont typeface="Arial,Sans-Serif"/>
            </a:pPr>
            <a:r>
              <a:rPr lang="en-US" sz="1700" b="1" kern="0">
                <a:solidFill>
                  <a:schemeClr val="tx1"/>
                </a:solidFill>
                <a:latin typeface="+mj-lt"/>
                <a:cs typeface="Calibri"/>
              </a:rPr>
              <a:t>Without Car Ownership</a:t>
            </a:r>
            <a:r>
              <a:rPr lang="en-US" sz="1700" kern="0">
                <a:solidFill>
                  <a:schemeClr val="tx1"/>
                </a:solidFill>
                <a:latin typeface="+mj-lt"/>
                <a:cs typeface="Calibri"/>
              </a:rPr>
              <a:t>:</a:t>
            </a:r>
          </a:p>
          <a:p>
            <a:pPr lvl="2">
              <a:lnSpc>
                <a:spcPct val="100000"/>
              </a:lnSpc>
              <a:spcBef>
                <a:spcPts val="0"/>
              </a:spcBef>
              <a:buClr>
                <a:srgbClr val="000000"/>
              </a:buClr>
              <a:buFont typeface="Arial,Sans-Serif"/>
            </a:pPr>
            <a:r>
              <a:rPr lang="en-US" sz="1700" kern="0">
                <a:solidFill>
                  <a:schemeClr val="tx1"/>
                </a:solidFill>
                <a:latin typeface="+mj-lt"/>
                <a:cs typeface="Calibri"/>
              </a:rPr>
              <a:t>Total Count: </a:t>
            </a:r>
            <a:r>
              <a:rPr lang="en-US" sz="1700" b="1" kern="0">
                <a:solidFill>
                  <a:schemeClr val="tx1"/>
                </a:solidFill>
                <a:latin typeface="+mj-lt"/>
                <a:cs typeface="Calibri"/>
              </a:rPr>
              <a:t>45,207</a:t>
            </a:r>
            <a:endParaRPr lang="en-US" sz="1700" kern="0">
              <a:solidFill>
                <a:schemeClr val="tx1"/>
              </a:solidFill>
              <a:latin typeface="+mj-lt"/>
              <a:cs typeface="Calibri"/>
            </a:endParaRPr>
          </a:p>
          <a:p>
            <a:pPr lvl="1">
              <a:lnSpc>
                <a:spcPct val="100000"/>
              </a:lnSpc>
              <a:spcBef>
                <a:spcPts val="0"/>
              </a:spcBef>
              <a:buClr>
                <a:srgbClr val="000000"/>
              </a:buClr>
              <a:buFont typeface="Arial,Sans-Serif"/>
            </a:pPr>
            <a:r>
              <a:rPr lang="en-US" sz="1700" b="1" kern="0">
                <a:solidFill>
                  <a:schemeClr val="tx1"/>
                </a:solidFill>
                <a:latin typeface="+mj-lt"/>
                <a:cs typeface="Calibri"/>
              </a:rPr>
              <a:t>With Car Ownership</a:t>
            </a:r>
            <a:r>
              <a:rPr lang="en-US" sz="1700" kern="0">
                <a:solidFill>
                  <a:schemeClr val="tx1"/>
                </a:solidFill>
                <a:latin typeface="+mj-lt"/>
                <a:cs typeface="Calibri"/>
              </a:rPr>
              <a:t>:</a:t>
            </a:r>
          </a:p>
          <a:p>
            <a:pPr lvl="2">
              <a:lnSpc>
                <a:spcPct val="100000"/>
              </a:lnSpc>
              <a:spcBef>
                <a:spcPts val="0"/>
              </a:spcBef>
              <a:buClr>
                <a:srgbClr val="000000"/>
              </a:buClr>
              <a:buFont typeface="Arial,Sans-Serif"/>
            </a:pPr>
            <a:r>
              <a:rPr lang="en-US" sz="1700" kern="0">
                <a:solidFill>
                  <a:schemeClr val="tx1"/>
                </a:solidFill>
                <a:latin typeface="+mj-lt"/>
                <a:cs typeface="Calibri"/>
              </a:rPr>
              <a:t>Total Count: </a:t>
            </a:r>
            <a:r>
              <a:rPr lang="en-US" sz="1700" b="1" kern="0">
                <a:solidFill>
                  <a:schemeClr val="tx1"/>
                </a:solidFill>
                <a:latin typeface="+mj-lt"/>
                <a:cs typeface="Calibri"/>
              </a:rPr>
              <a:t>10,169</a:t>
            </a:r>
            <a:endParaRPr lang="en-US" sz="1700" kern="0">
              <a:solidFill>
                <a:schemeClr val="tx1"/>
              </a:solidFill>
              <a:latin typeface="+mj-lt"/>
              <a:cs typeface="Calibri"/>
            </a:endParaRPr>
          </a:p>
          <a:p>
            <a:pPr>
              <a:lnSpc>
                <a:spcPct val="100000"/>
              </a:lnSpc>
              <a:spcBef>
                <a:spcPts val="0"/>
              </a:spcBef>
              <a:buClr>
                <a:srgbClr val="000000"/>
              </a:buClr>
              <a:buFont typeface="Arial,Sans-Serif"/>
            </a:pPr>
            <a:r>
              <a:rPr lang="en-US" sz="1700" kern="0">
                <a:solidFill>
                  <a:schemeClr val="tx1"/>
                </a:solidFill>
                <a:latin typeface="+mj-lt"/>
                <a:cs typeface="Calibri"/>
              </a:rPr>
              <a:t>A significantly lower number of unemployed individuals own cars, indicating potential financial constraints.</a:t>
            </a:r>
          </a:p>
          <a:p>
            <a:pPr>
              <a:buClr>
                <a:srgbClr val="000000"/>
              </a:buClr>
            </a:pPr>
            <a:endParaRPr lang="en-US" sz="1600" kern="0">
              <a:solidFill>
                <a:schemeClr val="tx1"/>
              </a:solidFill>
              <a:latin typeface="+mj-lt"/>
              <a:cs typeface="Calibri"/>
            </a:endParaRPr>
          </a:p>
        </p:txBody>
      </p:sp>
    </p:spTree>
    <p:extLst>
      <p:ext uri="{BB962C8B-B14F-4D97-AF65-F5344CB8AC3E}">
        <p14:creationId xmlns:p14="http://schemas.microsoft.com/office/powerpoint/2010/main" val="23495665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61959" y="-809"/>
            <a:ext cx="10133451" cy="942000"/>
          </a:xfrm>
        </p:spPr>
        <p:txBody>
          <a:bodyPr>
            <a:normAutofit/>
          </a:bodyPr>
          <a:lstStyle/>
          <a:p>
            <a:pPr algn="l"/>
            <a:r>
              <a:rPr lang="en-US" sz="3200" u="sng">
                <a:solidFill>
                  <a:schemeClr val="tx1"/>
                </a:solidFill>
                <a:latin typeface="Raleway"/>
              </a:rPr>
              <a:t>Age, Income, and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145941" y="3413205"/>
            <a:ext cx="884665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a:latin typeface="Raleway"/>
                <a:ea typeface="+mn-lt"/>
                <a:cs typeface="+mn-lt"/>
              </a:rPr>
              <a:t>Loan Defaults and Age</a:t>
            </a:r>
            <a:r>
              <a:rPr lang="en-US" sz="1600">
                <a:latin typeface="Raleway"/>
                <a:ea typeface="+mn-lt"/>
                <a:cs typeface="+mn-lt"/>
              </a:rPr>
              <a:t>: Default rates rise through the 30s, peaking at around age 34, while younger individuals (20s) show lower default rates.</a:t>
            </a:r>
            <a:endParaRPr lang="en-US">
              <a:latin typeface="Raleway"/>
            </a:endParaRPr>
          </a:p>
          <a:p>
            <a:pPr marL="285750" indent="-285750">
              <a:buFont typeface="Arial"/>
              <a:buChar char="•"/>
            </a:pPr>
            <a:r>
              <a:rPr lang="en-US" sz="1600" b="1">
                <a:latin typeface="Raleway"/>
                <a:ea typeface="+mn-lt"/>
                <a:cs typeface="+mn-lt"/>
              </a:rPr>
              <a:t>Income Trends</a:t>
            </a:r>
            <a:r>
              <a:rPr lang="en-US" sz="1600">
                <a:latin typeface="Raleway"/>
                <a:ea typeface="+mn-lt"/>
                <a:cs typeface="+mn-lt"/>
              </a:rPr>
              <a:t>: Average income increases with age, with individuals in their 30s earning significantly more (up to </a:t>
            </a:r>
            <a:r>
              <a:rPr lang="en-US" sz="1600" b="1">
                <a:latin typeface="Raleway"/>
                <a:ea typeface="+mn-lt"/>
                <a:cs typeface="+mn-lt"/>
              </a:rPr>
              <a:t>$192,746</a:t>
            </a:r>
            <a:r>
              <a:rPr lang="en-US" sz="1600">
                <a:latin typeface="Raleway"/>
                <a:ea typeface="+mn-lt"/>
                <a:cs typeface="+mn-lt"/>
              </a:rPr>
              <a:t> at age 34).</a:t>
            </a:r>
            <a:endParaRPr lang="en-US">
              <a:latin typeface="Raleway"/>
            </a:endParaRPr>
          </a:p>
          <a:p>
            <a:endParaRPr lang="en-US" sz="1600">
              <a:latin typeface="Raleway"/>
              <a:ea typeface="+mn-lt"/>
              <a:cs typeface="+mn-lt"/>
            </a:endParaRPr>
          </a:p>
        </p:txBody>
      </p:sp>
      <p:pic>
        <p:nvPicPr>
          <p:cNvPr id="4" name="Picture 3">
            <a:extLst>
              <a:ext uri="{FF2B5EF4-FFF2-40B4-BE49-F238E27FC236}">
                <a16:creationId xmlns:a16="http://schemas.microsoft.com/office/drawing/2014/main" id="{3707B362-7E6D-B462-D69D-10F9018DD450}"/>
              </a:ext>
            </a:extLst>
          </p:cNvPr>
          <p:cNvPicPr>
            <a:picLocks noChangeAspect="1"/>
          </p:cNvPicPr>
          <p:nvPr/>
        </p:nvPicPr>
        <p:blipFill>
          <a:blip r:embed="rId2"/>
          <a:stretch>
            <a:fillRect/>
          </a:stretch>
        </p:blipFill>
        <p:spPr>
          <a:xfrm>
            <a:off x="625930" y="829177"/>
            <a:ext cx="7692569" cy="2478216"/>
          </a:xfrm>
          <a:prstGeom prst="rect">
            <a:avLst/>
          </a:prstGeom>
        </p:spPr>
      </p:pic>
    </p:spTree>
    <p:extLst>
      <p:ext uri="{BB962C8B-B14F-4D97-AF65-F5344CB8AC3E}">
        <p14:creationId xmlns:p14="http://schemas.microsoft.com/office/powerpoint/2010/main" val="3822398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52888" y="-809"/>
            <a:ext cx="8845308" cy="942000"/>
          </a:xfrm>
        </p:spPr>
        <p:txBody>
          <a:bodyPr>
            <a:normAutofit fontScale="90000"/>
          </a:bodyPr>
          <a:lstStyle/>
          <a:p>
            <a:pPr algn="l"/>
            <a:r>
              <a:rPr lang="en-US" u="sng">
                <a:solidFill>
                  <a:schemeClr val="tx1"/>
                </a:solidFill>
                <a:latin typeface="Raleway"/>
              </a:rPr>
              <a:t>Family Status, Number of Children and Loan Default</a:t>
            </a:r>
          </a:p>
        </p:txBody>
      </p:sp>
      <p:sp>
        <p:nvSpPr>
          <p:cNvPr id="4" name="TextBox 3">
            <a:extLst>
              <a:ext uri="{FF2B5EF4-FFF2-40B4-BE49-F238E27FC236}">
                <a16:creationId xmlns:a16="http://schemas.microsoft.com/office/drawing/2014/main" id="{8DCDAB40-B1DA-2E72-B6C9-1ECF2AF5F8E1}"/>
              </a:ext>
            </a:extLst>
          </p:cNvPr>
          <p:cNvSpPr txBox="1"/>
          <p:nvPr/>
        </p:nvSpPr>
        <p:spPr>
          <a:xfrm>
            <a:off x="6531606" y="1485037"/>
            <a:ext cx="2453536" cy="2910721"/>
          </a:xfrm>
          <a:prstGeom prst="round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Across all family statuses, the number of defaults tends to decrease as the number of children increases, though certain groups (e.g., married) still experience substantial default rates even with more children.</a:t>
            </a:r>
            <a:endParaRPr lang="en-US"/>
          </a:p>
        </p:txBody>
      </p:sp>
      <p:pic>
        <p:nvPicPr>
          <p:cNvPr id="10" name="Picture 9">
            <a:extLst>
              <a:ext uri="{FF2B5EF4-FFF2-40B4-BE49-F238E27FC236}">
                <a16:creationId xmlns:a16="http://schemas.microsoft.com/office/drawing/2014/main" id="{E000B2AB-C4F8-1FCD-35E7-0DEF6DFF28FA}"/>
              </a:ext>
            </a:extLst>
          </p:cNvPr>
          <p:cNvPicPr>
            <a:picLocks noChangeAspect="1"/>
          </p:cNvPicPr>
          <p:nvPr/>
        </p:nvPicPr>
        <p:blipFill>
          <a:blip r:embed="rId2"/>
          <a:stretch>
            <a:fillRect/>
          </a:stretch>
        </p:blipFill>
        <p:spPr>
          <a:xfrm>
            <a:off x="375781" y="1099411"/>
            <a:ext cx="2473891" cy="1621617"/>
          </a:xfrm>
          <a:prstGeom prst="rect">
            <a:avLst/>
          </a:prstGeom>
        </p:spPr>
      </p:pic>
      <p:pic>
        <p:nvPicPr>
          <p:cNvPr id="11" name="Picture 10">
            <a:extLst>
              <a:ext uri="{FF2B5EF4-FFF2-40B4-BE49-F238E27FC236}">
                <a16:creationId xmlns:a16="http://schemas.microsoft.com/office/drawing/2014/main" id="{3C2C33C1-2932-B7CE-C115-03E0585DFF5B}"/>
              </a:ext>
            </a:extLst>
          </p:cNvPr>
          <p:cNvPicPr>
            <a:picLocks noChangeAspect="1"/>
          </p:cNvPicPr>
          <p:nvPr/>
        </p:nvPicPr>
        <p:blipFill>
          <a:blip r:embed="rId3"/>
          <a:stretch>
            <a:fillRect/>
          </a:stretch>
        </p:blipFill>
        <p:spPr>
          <a:xfrm>
            <a:off x="3444658" y="1100029"/>
            <a:ext cx="2567836" cy="1636038"/>
          </a:xfrm>
          <a:prstGeom prst="rect">
            <a:avLst/>
          </a:prstGeom>
        </p:spPr>
      </p:pic>
      <p:pic>
        <p:nvPicPr>
          <p:cNvPr id="12" name="Picture 11">
            <a:extLst>
              <a:ext uri="{FF2B5EF4-FFF2-40B4-BE49-F238E27FC236}">
                <a16:creationId xmlns:a16="http://schemas.microsoft.com/office/drawing/2014/main" id="{CA9E302C-4D37-DE1B-4F84-A472D19B7AB6}"/>
              </a:ext>
            </a:extLst>
          </p:cNvPr>
          <p:cNvPicPr>
            <a:picLocks noChangeAspect="1"/>
          </p:cNvPicPr>
          <p:nvPr/>
        </p:nvPicPr>
        <p:blipFill>
          <a:blip r:embed="rId4"/>
          <a:stretch>
            <a:fillRect/>
          </a:stretch>
        </p:blipFill>
        <p:spPr>
          <a:xfrm>
            <a:off x="375781" y="2937995"/>
            <a:ext cx="2560007" cy="1631801"/>
          </a:xfrm>
          <a:prstGeom prst="rect">
            <a:avLst/>
          </a:prstGeom>
        </p:spPr>
      </p:pic>
      <p:pic>
        <p:nvPicPr>
          <p:cNvPr id="13" name="Picture 12">
            <a:extLst>
              <a:ext uri="{FF2B5EF4-FFF2-40B4-BE49-F238E27FC236}">
                <a16:creationId xmlns:a16="http://schemas.microsoft.com/office/drawing/2014/main" id="{555ACA2E-41A9-E629-B260-EF78AC9E8F73}"/>
              </a:ext>
            </a:extLst>
          </p:cNvPr>
          <p:cNvPicPr>
            <a:picLocks noChangeAspect="1"/>
          </p:cNvPicPr>
          <p:nvPr/>
        </p:nvPicPr>
        <p:blipFill>
          <a:blip r:embed="rId5"/>
          <a:stretch>
            <a:fillRect/>
          </a:stretch>
        </p:blipFill>
        <p:spPr>
          <a:xfrm>
            <a:off x="3538603" y="2937107"/>
            <a:ext cx="2473891" cy="1625745"/>
          </a:xfrm>
          <a:prstGeom prst="rect">
            <a:avLst/>
          </a:prstGeom>
        </p:spPr>
      </p:pic>
    </p:spTree>
    <p:extLst>
      <p:ext uri="{BB962C8B-B14F-4D97-AF65-F5344CB8AC3E}">
        <p14:creationId xmlns:p14="http://schemas.microsoft.com/office/powerpoint/2010/main" val="3384287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38588" y="94441"/>
            <a:ext cx="8845308" cy="942000"/>
          </a:xfrm>
        </p:spPr>
        <p:txBody>
          <a:bodyPr>
            <a:normAutofit fontScale="90000"/>
          </a:bodyPr>
          <a:lstStyle/>
          <a:p>
            <a:pPr algn="l"/>
            <a:r>
              <a:rPr lang="en-US" u="sng">
                <a:solidFill>
                  <a:schemeClr val="tx1"/>
                </a:solidFill>
                <a:latin typeface="Raleway"/>
              </a:rPr>
              <a:t>Housing Type, Realty Ownership and Loan Default</a:t>
            </a:r>
          </a:p>
        </p:txBody>
      </p:sp>
      <p:pic>
        <p:nvPicPr>
          <p:cNvPr id="5" name="Picture 4">
            <a:extLst>
              <a:ext uri="{FF2B5EF4-FFF2-40B4-BE49-F238E27FC236}">
                <a16:creationId xmlns:a16="http://schemas.microsoft.com/office/drawing/2014/main" id="{F3E65F0A-7CFF-92AB-DCAB-2756F4F191C7}"/>
              </a:ext>
            </a:extLst>
          </p:cNvPr>
          <p:cNvPicPr>
            <a:picLocks noChangeAspect="1"/>
          </p:cNvPicPr>
          <p:nvPr/>
        </p:nvPicPr>
        <p:blipFill>
          <a:blip r:embed="rId2"/>
          <a:stretch>
            <a:fillRect/>
          </a:stretch>
        </p:blipFill>
        <p:spPr>
          <a:xfrm>
            <a:off x="31315" y="1134301"/>
            <a:ext cx="4431257" cy="3471810"/>
          </a:xfrm>
          <a:prstGeom prst="rect">
            <a:avLst/>
          </a:prstGeom>
        </p:spPr>
      </p:pic>
      <p:sp>
        <p:nvSpPr>
          <p:cNvPr id="4" name="TextBox 3">
            <a:extLst>
              <a:ext uri="{FF2B5EF4-FFF2-40B4-BE49-F238E27FC236}">
                <a16:creationId xmlns:a16="http://schemas.microsoft.com/office/drawing/2014/main" id="{AEF8E17D-E925-B03B-C455-9A5243F19183}"/>
              </a:ext>
            </a:extLst>
          </p:cNvPr>
          <p:cNvSpPr txBox="1"/>
          <p:nvPr/>
        </p:nvSpPr>
        <p:spPr>
          <a:xfrm>
            <a:off x="4572823" y="696587"/>
            <a:ext cx="4462343" cy="3915966"/>
          </a:xfrm>
          <a:prstGeom prst="roundRect">
            <a:avLst/>
          </a:prstGeom>
          <a:solidFill>
            <a:schemeClr val="accent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House/Apartment Owners</a:t>
            </a:r>
            <a:r>
              <a:rPr lang="en-US" sz="1600"/>
              <a:t>: Default rate of </a:t>
            </a:r>
            <a:r>
              <a:rPr lang="en-US" sz="1600" b="1"/>
              <a:t>7.84%</a:t>
            </a:r>
            <a:r>
              <a:rPr lang="en-US" sz="1600"/>
              <a:t> (15,585 defaults) for owners vs. </a:t>
            </a:r>
            <a:r>
              <a:rPr lang="en-US" sz="1600" b="1"/>
              <a:t>7.7%</a:t>
            </a:r>
            <a:r>
              <a:rPr lang="en-US" sz="1600"/>
              <a:t> (5,687 defaults) for non-owners, showing minimal difference.</a:t>
            </a:r>
            <a:endParaRPr lang="en-US"/>
          </a:p>
          <a:p>
            <a:pPr marL="0" lvl="1"/>
            <a:r>
              <a:rPr lang="en-US" sz="1600" b="1"/>
              <a:t>Co-op Apartments</a:t>
            </a:r>
            <a:r>
              <a:rPr lang="en-US" sz="1600"/>
              <a:t>: Owners have a higher default rate (</a:t>
            </a:r>
            <a:r>
              <a:rPr lang="en-US" sz="1600" b="1"/>
              <a:t>7.77%</a:t>
            </a:r>
            <a:r>
              <a:rPr lang="en-US" sz="1600"/>
              <a:t>) compared to non-owners (</a:t>
            </a:r>
            <a:r>
              <a:rPr lang="en-US" sz="1600" b="1"/>
              <a:t>8.25%</a:t>
            </a:r>
            <a:r>
              <a:rPr lang="en-US" sz="1600"/>
              <a:t>), indicating financial risk is present for both.</a:t>
            </a:r>
          </a:p>
          <a:p>
            <a:pPr marL="0" lvl="1"/>
            <a:r>
              <a:rPr lang="en-US" sz="1600" b="1"/>
              <a:t>Rented Apartments</a:t>
            </a:r>
            <a:r>
              <a:rPr lang="en-US" sz="1600"/>
              <a:t> show a default rate of </a:t>
            </a:r>
            <a:r>
              <a:rPr lang="en-US" sz="1600" b="1"/>
              <a:t>14.76%</a:t>
            </a:r>
            <a:r>
              <a:rPr lang="en-US" sz="1600"/>
              <a:t> for non-owners and </a:t>
            </a:r>
            <a:r>
              <a:rPr lang="en-US" sz="1600" b="1"/>
              <a:t>13.06%</a:t>
            </a:r>
            <a:r>
              <a:rPr lang="en-US" sz="1600"/>
              <a:t> for owners, indicating higher vulnerability among renters.</a:t>
            </a:r>
          </a:p>
          <a:p>
            <a:pPr marL="0" lvl="1"/>
            <a:r>
              <a:rPr lang="en-US" sz="1600" b="1"/>
              <a:t>Living with Parents</a:t>
            </a:r>
            <a:r>
              <a:rPr lang="en-US" sz="1600"/>
              <a:t>: Non-owners face a default rate of </a:t>
            </a:r>
            <a:r>
              <a:rPr lang="en-US" sz="1600" b="1"/>
              <a:t>12.99%</a:t>
            </a:r>
            <a:r>
              <a:rPr lang="en-US" sz="1600"/>
              <a:t>, which is notable.</a:t>
            </a:r>
          </a:p>
        </p:txBody>
      </p:sp>
    </p:spTree>
    <p:extLst>
      <p:ext uri="{BB962C8B-B14F-4D97-AF65-F5344CB8AC3E}">
        <p14:creationId xmlns:p14="http://schemas.microsoft.com/office/powerpoint/2010/main" val="809860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52888" y="-809"/>
            <a:ext cx="8845308" cy="942000"/>
          </a:xfrm>
        </p:spPr>
        <p:txBody>
          <a:bodyPr>
            <a:normAutofit fontScale="90000"/>
          </a:bodyPr>
          <a:lstStyle/>
          <a:p>
            <a:pPr algn="l"/>
            <a:r>
              <a:rPr lang="en-US" u="sng">
                <a:solidFill>
                  <a:schemeClr val="tx1"/>
                </a:solidFill>
                <a:latin typeface="Raleway"/>
              </a:rPr>
              <a:t>Name Type Suite, Income Type and Loan Application</a:t>
            </a:r>
          </a:p>
        </p:txBody>
      </p:sp>
      <p:pic>
        <p:nvPicPr>
          <p:cNvPr id="4" name="Picture 3">
            <a:extLst>
              <a:ext uri="{FF2B5EF4-FFF2-40B4-BE49-F238E27FC236}">
                <a16:creationId xmlns:a16="http://schemas.microsoft.com/office/drawing/2014/main" id="{FD885F35-F5D2-02B6-F8C8-9EB90FCE52B6}"/>
              </a:ext>
            </a:extLst>
          </p:cNvPr>
          <p:cNvPicPr>
            <a:picLocks noChangeAspect="1"/>
          </p:cNvPicPr>
          <p:nvPr/>
        </p:nvPicPr>
        <p:blipFill>
          <a:blip r:embed="rId2"/>
          <a:stretch>
            <a:fillRect/>
          </a:stretch>
        </p:blipFill>
        <p:spPr>
          <a:xfrm>
            <a:off x="1815" y="1101517"/>
            <a:ext cx="4415970" cy="3218505"/>
          </a:xfrm>
          <a:prstGeom prst="rect">
            <a:avLst/>
          </a:prstGeom>
        </p:spPr>
      </p:pic>
      <p:sp>
        <p:nvSpPr>
          <p:cNvPr id="6" name="AutoShape 2" descr="Uploaded image">
            <a:extLst>
              <a:ext uri="{FF2B5EF4-FFF2-40B4-BE49-F238E27FC236}">
                <a16:creationId xmlns:a16="http://schemas.microsoft.com/office/drawing/2014/main" id="{5E9CEDAA-53EA-5861-8D7A-56C1716C7B4F}"/>
              </a:ext>
            </a:extLst>
          </p:cNvPr>
          <p:cNvSpPr txBox="1">
            <a:spLocks noChangeAspect="1" noChangeArrowheads="1"/>
          </p:cNvSpPr>
          <p:nvPr/>
        </p:nvSpPr>
        <p:spPr bwMode="auto">
          <a:xfrm>
            <a:off x="4776031" y="940764"/>
            <a:ext cx="4225616" cy="3544831"/>
          </a:xfrm>
          <a:prstGeom prst="roundRect">
            <a:avLst/>
          </a:prstGeom>
          <a:solidFill>
            <a:schemeClr val="accent1"/>
          </a:solidFill>
          <a:ln w="28575">
            <a:noFill/>
          </a:ln>
        </p:spPr>
        <p:txBody>
          <a:bodyPr spcFirstLastPara="1" vert="horz" wrap="square" lIns="91440" tIns="45720" rIns="91440" bIns="45720" numCol="1" anchor="t" anchorCtr="0" compatLnSpc="1">
            <a:prstTxWarp prst="textNoShape">
              <a:avLst/>
            </a:prstTxWarp>
            <a:normAutofit fontScale="850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lnSpc>
                <a:spcPct val="100000"/>
              </a:lnSpc>
              <a:spcBef>
                <a:spcPts val="0"/>
              </a:spcBef>
              <a:buClr>
                <a:srgbClr val="000000"/>
              </a:buClr>
              <a:buFont typeface="Arial,Sans-Serif"/>
            </a:pPr>
            <a:r>
              <a:rPr lang="en-US" sz="1900" b="1" kern="0">
                <a:solidFill>
                  <a:schemeClr val="tx1"/>
                </a:solidFill>
                <a:latin typeface="+mj-lt"/>
                <a:cs typeface="Calibri"/>
              </a:rPr>
              <a:t>Income Type Variability</a:t>
            </a:r>
            <a:r>
              <a:rPr lang="en-US" sz="1900" kern="0">
                <a:solidFill>
                  <a:schemeClr val="tx1"/>
                </a:solidFill>
                <a:latin typeface="+mj-lt"/>
                <a:cs typeface="Calibri"/>
              </a:rPr>
              <a:t>: Income types like "Commercial associate" and "Working" show significant counts across various suite types, especially for "Unaccompanied," indicating a higher risk associated with these categories.</a:t>
            </a:r>
          </a:p>
          <a:p>
            <a:pPr>
              <a:lnSpc>
                <a:spcPct val="100000"/>
              </a:lnSpc>
              <a:spcBef>
                <a:spcPts val="0"/>
              </a:spcBef>
              <a:buClr>
                <a:srgbClr val="000000"/>
              </a:buClr>
              <a:buFont typeface="Arial,Sans-Serif"/>
            </a:pPr>
            <a:r>
              <a:rPr lang="en-US" sz="1900" b="1" kern="0">
                <a:solidFill>
                  <a:schemeClr val="tx1"/>
                </a:solidFill>
                <a:latin typeface="+mj-lt"/>
                <a:cs typeface="Calibri"/>
              </a:rPr>
              <a:t>Family Structure Impact</a:t>
            </a:r>
            <a:r>
              <a:rPr lang="en-US" sz="1900" kern="0">
                <a:solidFill>
                  <a:schemeClr val="tx1"/>
                </a:solidFill>
                <a:latin typeface="+mj-lt"/>
                <a:cs typeface="Calibri"/>
              </a:rPr>
              <a:t>: The "Family" suite has high counts for "Commercial associate," but notably lower for "Maternity leave," suggesting that certain family structures may correlate with more stable financial situations.</a:t>
            </a:r>
          </a:p>
          <a:p>
            <a:pPr>
              <a:lnSpc>
                <a:spcPct val="100000"/>
              </a:lnSpc>
              <a:spcBef>
                <a:spcPts val="0"/>
              </a:spcBef>
              <a:buClr>
                <a:srgbClr val="000000"/>
              </a:buClr>
              <a:buFont typeface="Arial,Sans-Serif"/>
            </a:pPr>
            <a:endParaRPr lang="en-US" sz="1900" kern="0">
              <a:solidFill>
                <a:schemeClr val="tx1"/>
              </a:solidFill>
              <a:latin typeface="+mj-lt"/>
              <a:cs typeface="Calibri"/>
            </a:endParaRPr>
          </a:p>
        </p:txBody>
      </p:sp>
    </p:spTree>
    <p:extLst>
      <p:ext uri="{BB962C8B-B14F-4D97-AF65-F5344CB8AC3E}">
        <p14:creationId xmlns:p14="http://schemas.microsoft.com/office/powerpoint/2010/main" val="933511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71246" y="80834"/>
            <a:ext cx="8999522" cy="942000"/>
          </a:xfrm>
        </p:spPr>
        <p:txBody>
          <a:bodyPr spcFirstLastPara="1" wrap="square" lIns="91425" tIns="91425" rIns="91425" bIns="91425" anchor="ctr" anchorCtr="0">
            <a:noAutofit/>
          </a:bodyPr>
          <a:lstStyle/>
          <a:p>
            <a:pPr algn="l"/>
            <a:r>
              <a:rPr lang="en-US" sz="3200" u="sng">
                <a:solidFill>
                  <a:schemeClr val="tx1"/>
                </a:solidFill>
                <a:latin typeface="Raleway"/>
              </a:rPr>
              <a:t>Region Rating, Housing Type and Loan Application</a:t>
            </a:r>
          </a:p>
        </p:txBody>
      </p:sp>
      <p:sp>
        <p:nvSpPr>
          <p:cNvPr id="3" name="TextBox 2">
            <a:extLst>
              <a:ext uri="{FF2B5EF4-FFF2-40B4-BE49-F238E27FC236}">
                <a16:creationId xmlns:a16="http://schemas.microsoft.com/office/drawing/2014/main" id="{E33D348E-4F05-EB4E-A6D8-D319B7089642}"/>
              </a:ext>
            </a:extLst>
          </p:cNvPr>
          <p:cNvSpPr txBox="1"/>
          <p:nvPr/>
        </p:nvSpPr>
        <p:spPr>
          <a:xfrm>
            <a:off x="6078408" y="750926"/>
            <a:ext cx="2888711" cy="3813274"/>
          </a:xfrm>
          <a:prstGeom prst="roundRect">
            <a:avLst/>
          </a:prstGeom>
          <a:solidFill>
            <a:schemeClr val="accent1"/>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a:latin typeface="Raleway"/>
                <a:ea typeface="+mn-lt"/>
                <a:cs typeface="+mn-lt"/>
              </a:rPr>
              <a:t>The "House / apartment" category consistently shows the highest counts across all region ratings, particularly in Region 2, suggesting that it's the most common housing type among clients.</a:t>
            </a:r>
            <a:endParaRPr lang="en-US">
              <a:latin typeface="Raleway"/>
              <a:ea typeface="+mn-lt"/>
              <a:cs typeface="+mn-lt"/>
            </a:endParaRPr>
          </a:p>
          <a:p>
            <a:pPr>
              <a:buFont typeface="Arial"/>
              <a:buChar char="•"/>
            </a:pPr>
            <a:r>
              <a:rPr lang="en-US" sz="1600">
                <a:latin typeface="Raleway"/>
                <a:ea typeface="+mn-lt"/>
                <a:cs typeface="+mn-lt"/>
              </a:rPr>
              <a:t>In Region 1, "Co-op apartment" has a relatively low count, indicating it might be less associated with lower financial risk </a:t>
            </a:r>
            <a:endParaRPr lang="en-US">
              <a:latin typeface="Raleway"/>
              <a:ea typeface="+mn-lt"/>
              <a:cs typeface="+mn-lt"/>
            </a:endParaRPr>
          </a:p>
        </p:txBody>
      </p:sp>
      <p:pic>
        <p:nvPicPr>
          <p:cNvPr id="5" name="Picture 4">
            <a:extLst>
              <a:ext uri="{FF2B5EF4-FFF2-40B4-BE49-F238E27FC236}">
                <a16:creationId xmlns:a16="http://schemas.microsoft.com/office/drawing/2014/main" id="{7EB2187C-AD34-EFEF-D573-F406F880AB07}"/>
              </a:ext>
            </a:extLst>
          </p:cNvPr>
          <p:cNvPicPr>
            <a:picLocks noChangeAspect="1"/>
          </p:cNvPicPr>
          <p:nvPr/>
        </p:nvPicPr>
        <p:blipFill>
          <a:blip r:embed="rId2"/>
          <a:stretch>
            <a:fillRect/>
          </a:stretch>
        </p:blipFill>
        <p:spPr>
          <a:xfrm>
            <a:off x="75058" y="1009141"/>
            <a:ext cx="5810061" cy="3731762"/>
          </a:xfrm>
          <a:prstGeom prst="rect">
            <a:avLst/>
          </a:prstGeom>
        </p:spPr>
      </p:pic>
    </p:spTree>
    <p:extLst>
      <p:ext uri="{BB962C8B-B14F-4D97-AF65-F5344CB8AC3E}">
        <p14:creationId xmlns:p14="http://schemas.microsoft.com/office/powerpoint/2010/main" val="3558551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71246" y="-155023"/>
            <a:ext cx="8999522" cy="942000"/>
          </a:xfrm>
        </p:spPr>
        <p:txBody>
          <a:bodyPr spcFirstLastPara="1" wrap="square" lIns="91425" tIns="91425" rIns="91425" bIns="91425" anchor="ctr" anchorCtr="0">
            <a:noAutofit/>
          </a:bodyPr>
          <a:lstStyle/>
          <a:p>
            <a:pPr algn="l"/>
            <a:r>
              <a:rPr lang="en-US" sz="3200" u="sng">
                <a:solidFill>
                  <a:schemeClr val="tx1"/>
                </a:solidFill>
                <a:latin typeface="Raleway"/>
              </a:rPr>
              <a:t>Document Count and Loan Default</a:t>
            </a:r>
          </a:p>
        </p:txBody>
      </p:sp>
      <p:sp>
        <p:nvSpPr>
          <p:cNvPr id="3" name="TextBox 2">
            <a:extLst>
              <a:ext uri="{FF2B5EF4-FFF2-40B4-BE49-F238E27FC236}">
                <a16:creationId xmlns:a16="http://schemas.microsoft.com/office/drawing/2014/main" id="{E33D348E-4F05-EB4E-A6D8-D319B7089642}"/>
              </a:ext>
            </a:extLst>
          </p:cNvPr>
          <p:cNvSpPr txBox="1"/>
          <p:nvPr/>
        </p:nvSpPr>
        <p:spPr>
          <a:xfrm>
            <a:off x="4826798" y="1644275"/>
            <a:ext cx="4138581" cy="1736646"/>
          </a:xfrm>
          <a:prstGeom prst="roundRect">
            <a:avLst/>
          </a:prstGeom>
          <a:solidFill>
            <a:schemeClr val="accent1"/>
          </a:solidFill>
          <a:ln w="285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Document Importance</a:t>
            </a:r>
            <a:r>
              <a:rPr lang="en-US" sz="1600">
                <a:latin typeface="Raleway"/>
                <a:ea typeface="+mn-lt"/>
                <a:cs typeface="+mn-lt"/>
              </a:rPr>
              <a:t>:</a:t>
            </a:r>
          </a:p>
          <a:p>
            <a:r>
              <a:rPr lang="en-US" sz="1600">
                <a:latin typeface="Raleway"/>
                <a:ea typeface="+mn-lt"/>
                <a:cs typeface="+mn-lt"/>
              </a:rPr>
              <a:t>The presence of documents generally correlates with lower loan default rates, particularly with larger family sizes, suggesting that documentation may be a factor in securing loans effectively.</a:t>
            </a:r>
            <a:endParaRPr lang="en-US">
              <a:latin typeface="Raleway"/>
              <a:ea typeface="+mn-lt"/>
              <a:cs typeface="+mn-lt"/>
            </a:endParaRPr>
          </a:p>
        </p:txBody>
      </p:sp>
      <p:pic>
        <p:nvPicPr>
          <p:cNvPr id="4" name="Picture 3">
            <a:extLst>
              <a:ext uri="{FF2B5EF4-FFF2-40B4-BE49-F238E27FC236}">
                <a16:creationId xmlns:a16="http://schemas.microsoft.com/office/drawing/2014/main" id="{39E0EA69-4299-FB27-B92C-57883C03B792}"/>
              </a:ext>
            </a:extLst>
          </p:cNvPr>
          <p:cNvPicPr>
            <a:picLocks noChangeAspect="1"/>
          </p:cNvPicPr>
          <p:nvPr/>
        </p:nvPicPr>
        <p:blipFill>
          <a:blip r:embed="rId2"/>
          <a:stretch>
            <a:fillRect/>
          </a:stretch>
        </p:blipFill>
        <p:spPr>
          <a:xfrm>
            <a:off x="626712" y="593272"/>
            <a:ext cx="3944506" cy="4111171"/>
          </a:xfrm>
          <a:prstGeom prst="rect">
            <a:avLst/>
          </a:prstGeom>
        </p:spPr>
      </p:pic>
    </p:spTree>
    <p:extLst>
      <p:ext uri="{BB962C8B-B14F-4D97-AF65-F5344CB8AC3E}">
        <p14:creationId xmlns:p14="http://schemas.microsoft.com/office/powerpoint/2010/main" val="1900214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C7C7B-340E-E119-E8D1-1467CEDD8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1082F3-624D-5AD9-7245-4A5CBCA052E9}"/>
              </a:ext>
            </a:extLst>
          </p:cNvPr>
          <p:cNvSpPr>
            <a:spLocks noGrp="1"/>
          </p:cNvSpPr>
          <p:nvPr>
            <p:ph type="title"/>
          </p:nvPr>
        </p:nvSpPr>
        <p:spPr>
          <a:xfrm>
            <a:off x="235265" y="91711"/>
            <a:ext cx="6737689" cy="718566"/>
          </a:xfrm>
        </p:spPr>
        <p:txBody>
          <a:bodyPr/>
          <a:lstStyle/>
          <a:p>
            <a:r>
              <a:rPr lang="en-US" sz="3200" u="sng">
                <a:latin typeface="Raleway"/>
              </a:rPr>
              <a:t>Analysis On Previous Application </a:t>
            </a:r>
          </a:p>
        </p:txBody>
      </p:sp>
      <p:pic>
        <p:nvPicPr>
          <p:cNvPr id="3" name="Picture 2">
            <a:extLst>
              <a:ext uri="{FF2B5EF4-FFF2-40B4-BE49-F238E27FC236}">
                <a16:creationId xmlns:a16="http://schemas.microsoft.com/office/drawing/2014/main" id="{70EDE95F-870B-F70D-2CE7-2E7A2BAEB603}"/>
              </a:ext>
            </a:extLst>
          </p:cNvPr>
          <p:cNvPicPr>
            <a:picLocks noChangeAspect="1"/>
          </p:cNvPicPr>
          <p:nvPr/>
        </p:nvPicPr>
        <p:blipFill>
          <a:blip r:embed="rId2"/>
          <a:stretch>
            <a:fillRect/>
          </a:stretch>
        </p:blipFill>
        <p:spPr>
          <a:xfrm>
            <a:off x="360125" y="1048150"/>
            <a:ext cx="8470723" cy="3657843"/>
          </a:xfrm>
          <a:prstGeom prst="rect">
            <a:avLst/>
          </a:prstGeom>
        </p:spPr>
      </p:pic>
    </p:spTree>
    <p:extLst>
      <p:ext uri="{BB962C8B-B14F-4D97-AF65-F5344CB8AC3E}">
        <p14:creationId xmlns:p14="http://schemas.microsoft.com/office/powerpoint/2010/main" val="21842224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BC8532-40AA-A76C-13C3-AC5CB49B2D1D}"/>
              </a:ext>
            </a:extLst>
          </p:cNvPr>
          <p:cNvSpPr>
            <a:spLocks noGrp="1"/>
          </p:cNvSpPr>
          <p:nvPr>
            <p:ph type="body" idx="1"/>
          </p:nvPr>
        </p:nvSpPr>
        <p:spPr>
          <a:xfrm>
            <a:off x="5670197" y="873071"/>
            <a:ext cx="3312505" cy="3612808"/>
          </a:xfrm>
          <a:prstGeom prst="roundRect">
            <a:avLst/>
          </a:prstGeom>
          <a:solidFill>
            <a:schemeClr val="accent1"/>
          </a:solidFill>
          <a:ln w="28575">
            <a:noFill/>
          </a:ln>
        </p:spPr>
        <p:txBody>
          <a:bodyPr spcFirstLastPara="1" wrap="square" lIns="68575" tIns="34275" rIns="68575" bIns="34275" anchor="t" anchorCtr="0">
            <a:noAutofit/>
          </a:bodyPr>
          <a:lstStyle/>
          <a:p>
            <a:pPr>
              <a:buClr>
                <a:prstClr val="black"/>
              </a:buClr>
            </a:pPr>
            <a:r>
              <a:rPr lang="en-US" sz="1600">
                <a:latin typeface="Raleway"/>
                <a:cs typeface="Calibri"/>
              </a:rPr>
              <a:t>"XAP" and "XNA" dominate the loan purposes, with "XAP" having 55%, and "XNA" close behind with 40%</a:t>
            </a:r>
          </a:p>
          <a:p>
            <a:pPr>
              <a:buClr>
                <a:srgbClr val="000000"/>
              </a:buClr>
            </a:pPr>
            <a:r>
              <a:rPr lang="en-US" sz="1600">
                <a:latin typeface="Raleway"/>
                <a:cs typeface="Calibri"/>
              </a:rPr>
              <a:t>.Other categories like "Repairs," "Other," and "Urgent needs" have very small applicants in comparison, </a:t>
            </a:r>
          </a:p>
          <a:p>
            <a:pPr marL="139700" indent="0">
              <a:buClr>
                <a:srgbClr val="000000"/>
              </a:buClr>
              <a:buNone/>
            </a:pPr>
            <a:r>
              <a:rPr lang="en-US" sz="1600">
                <a:latin typeface="Raleway"/>
                <a:cs typeface="Calibri"/>
              </a:rPr>
              <a:t>Most previous loans fall under the categories </a:t>
            </a:r>
            <a:r>
              <a:rPr lang="en-US" sz="1600" b="1">
                <a:latin typeface="Raleway"/>
                <a:cs typeface="Calibri"/>
              </a:rPr>
              <a:t>"XAP"</a:t>
            </a:r>
            <a:r>
              <a:rPr lang="en-US" sz="1600">
                <a:latin typeface="Raleway"/>
                <a:cs typeface="Calibri"/>
              </a:rPr>
              <a:t> and </a:t>
            </a:r>
            <a:r>
              <a:rPr lang="en-US" sz="1600" b="1">
                <a:latin typeface="Raleway"/>
                <a:cs typeface="Calibri"/>
              </a:rPr>
              <a:t>"XNA," </a:t>
            </a:r>
          </a:p>
        </p:txBody>
      </p:sp>
      <p:sp>
        <p:nvSpPr>
          <p:cNvPr id="3" name="Title 2">
            <a:extLst>
              <a:ext uri="{FF2B5EF4-FFF2-40B4-BE49-F238E27FC236}">
                <a16:creationId xmlns:a16="http://schemas.microsoft.com/office/drawing/2014/main" id="{A353ED90-52D8-EBD3-247B-95ED51081F67}"/>
              </a:ext>
            </a:extLst>
          </p:cNvPr>
          <p:cNvSpPr>
            <a:spLocks noGrp="1"/>
          </p:cNvSpPr>
          <p:nvPr>
            <p:ph type="title"/>
          </p:nvPr>
        </p:nvSpPr>
        <p:spPr/>
        <p:txBody>
          <a:bodyPr/>
          <a:lstStyle/>
          <a:p>
            <a:r>
              <a:rPr lang="en-US" sz="3200" u="sng">
                <a:latin typeface="Raleway"/>
              </a:rPr>
              <a:t>Previous Loan Purpose Distribution</a:t>
            </a:r>
            <a:endParaRPr lang="en-US" sz="3200" u="sng"/>
          </a:p>
        </p:txBody>
      </p:sp>
      <p:pic>
        <p:nvPicPr>
          <p:cNvPr id="4" name="Picture 3">
            <a:extLst>
              <a:ext uri="{FF2B5EF4-FFF2-40B4-BE49-F238E27FC236}">
                <a16:creationId xmlns:a16="http://schemas.microsoft.com/office/drawing/2014/main" id="{6CA73129-B241-9EF3-3B86-2713E622C93C}"/>
              </a:ext>
            </a:extLst>
          </p:cNvPr>
          <p:cNvPicPr>
            <a:picLocks noChangeAspect="1"/>
          </p:cNvPicPr>
          <p:nvPr/>
        </p:nvPicPr>
        <p:blipFill>
          <a:blip r:embed="rId2"/>
          <a:srcRect l="6826" t="-290" r="13538"/>
          <a:stretch/>
        </p:blipFill>
        <p:spPr>
          <a:xfrm>
            <a:off x="94558" y="854998"/>
            <a:ext cx="5482258" cy="3863557"/>
          </a:xfrm>
          <a:prstGeom prst="rect">
            <a:avLst/>
          </a:prstGeom>
        </p:spPr>
      </p:pic>
    </p:spTree>
    <p:extLst>
      <p:ext uri="{BB962C8B-B14F-4D97-AF65-F5344CB8AC3E}">
        <p14:creationId xmlns:p14="http://schemas.microsoft.com/office/powerpoint/2010/main" val="3590975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9A360B-33F6-8F99-09B3-C8EA037314B3}"/>
              </a:ext>
            </a:extLst>
          </p:cNvPr>
          <p:cNvSpPr>
            <a:spLocks noGrp="1"/>
          </p:cNvSpPr>
          <p:nvPr>
            <p:ph type="title"/>
          </p:nvPr>
        </p:nvSpPr>
        <p:spPr>
          <a:xfrm>
            <a:off x="302398" y="0"/>
            <a:ext cx="7362329" cy="853200"/>
          </a:xfrm>
        </p:spPr>
        <p:txBody>
          <a:bodyPr/>
          <a:lstStyle/>
          <a:p>
            <a:r>
              <a:rPr lang="en-US" sz="3200" u="sng">
                <a:latin typeface="Raleway"/>
              </a:rPr>
              <a:t>Previous Loan Type Distribution</a:t>
            </a:r>
            <a:endParaRPr lang="en-US" sz="3200" u="sng"/>
          </a:p>
        </p:txBody>
      </p:sp>
      <p:pic>
        <p:nvPicPr>
          <p:cNvPr id="5" name="Picture 4">
            <a:extLst>
              <a:ext uri="{FF2B5EF4-FFF2-40B4-BE49-F238E27FC236}">
                <a16:creationId xmlns:a16="http://schemas.microsoft.com/office/drawing/2014/main" id="{AA59C385-B759-91E3-0A30-5C827170D297}"/>
              </a:ext>
            </a:extLst>
          </p:cNvPr>
          <p:cNvPicPr>
            <a:picLocks noChangeAspect="1"/>
          </p:cNvPicPr>
          <p:nvPr/>
        </p:nvPicPr>
        <p:blipFill>
          <a:blip r:embed="rId2"/>
          <a:srcRect l="51" t="-94" r="13422" b="-139"/>
          <a:stretch/>
        </p:blipFill>
        <p:spPr>
          <a:xfrm>
            <a:off x="84020" y="932388"/>
            <a:ext cx="5421787" cy="3483457"/>
          </a:xfrm>
          <a:prstGeom prst="rect">
            <a:avLst/>
          </a:prstGeom>
        </p:spPr>
      </p:pic>
      <p:sp>
        <p:nvSpPr>
          <p:cNvPr id="6" name="Text Placeholder 1">
            <a:extLst>
              <a:ext uri="{FF2B5EF4-FFF2-40B4-BE49-F238E27FC236}">
                <a16:creationId xmlns:a16="http://schemas.microsoft.com/office/drawing/2014/main" id="{DBA713A2-983A-67D3-ABF5-9AD2CFED98E5}"/>
              </a:ext>
            </a:extLst>
          </p:cNvPr>
          <p:cNvSpPr txBox="1">
            <a:spLocks/>
          </p:cNvSpPr>
          <p:nvPr/>
        </p:nvSpPr>
        <p:spPr>
          <a:xfrm>
            <a:off x="5585245" y="1027318"/>
            <a:ext cx="3466963" cy="3388841"/>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kern="0">
                <a:latin typeface="Raleway"/>
                <a:cs typeface="Calibri"/>
              </a:rPr>
              <a:t>Cash loans are the most common type, with 45% applicants, indicating that they are highly preferred.</a:t>
            </a:r>
          </a:p>
          <a:p>
            <a:pPr>
              <a:buClr>
                <a:srgbClr val="000000"/>
              </a:buClr>
            </a:pPr>
            <a:r>
              <a:rPr lang="en-US" sz="1600" kern="0">
                <a:latin typeface="Raleway"/>
                <a:cs typeface="Calibri"/>
              </a:rPr>
              <a:t>Consumer loans follow closely with 44% applicants, suggesting a similar demand as cash loan.</a:t>
            </a:r>
          </a:p>
          <a:p>
            <a:pPr>
              <a:buClr>
                <a:srgbClr val="000000"/>
              </a:buClr>
            </a:pPr>
            <a:r>
              <a:rPr lang="en-US" sz="1600" kern="0">
                <a:latin typeface="Raleway"/>
                <a:cs typeface="Calibri"/>
              </a:rPr>
              <a:t>Revolving loans, with 12% applicants, are significantly less common than cash and consumer loans.</a:t>
            </a:r>
          </a:p>
          <a:p>
            <a:pPr>
              <a:buClr>
                <a:srgbClr val="000000"/>
              </a:buClr>
            </a:pPr>
            <a:endParaRPr lang="en-US" sz="1600" kern="0">
              <a:latin typeface="Raleway"/>
              <a:cs typeface="Calibri"/>
            </a:endParaRPr>
          </a:p>
          <a:p>
            <a:pPr>
              <a:buClr>
                <a:srgbClr val="000000"/>
              </a:buClr>
              <a:buFont typeface="Open Sans"/>
              <a:buChar char="•"/>
            </a:pPr>
            <a:endParaRPr lang="en-US" sz="1600" kern="0">
              <a:latin typeface="Raleway"/>
              <a:cs typeface="Calibri"/>
            </a:endParaRPr>
          </a:p>
        </p:txBody>
      </p:sp>
    </p:spTree>
    <p:extLst>
      <p:ext uri="{BB962C8B-B14F-4D97-AF65-F5344CB8AC3E}">
        <p14:creationId xmlns:p14="http://schemas.microsoft.com/office/powerpoint/2010/main" val="2339545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434115" y="-809"/>
            <a:ext cx="8571300" cy="942000"/>
          </a:xfrm>
        </p:spPr>
        <p:txBody>
          <a:bodyPr>
            <a:normAutofit/>
          </a:bodyPr>
          <a:lstStyle/>
          <a:p>
            <a:r>
              <a:rPr lang="en-US" sz="3200" u="sng">
                <a:solidFill>
                  <a:schemeClr val="tx1"/>
                </a:solidFill>
                <a:latin typeface="Raleway"/>
              </a:rPr>
              <a:t>Distribution of loan defaults</a:t>
            </a:r>
            <a:endParaRPr lang="en-US" sz="3200">
              <a:solidFill>
                <a:schemeClr val="tx1"/>
              </a:solidFill>
              <a:latin typeface="Raleway"/>
            </a:endParaRPr>
          </a:p>
        </p:txBody>
      </p:sp>
      <p:sp>
        <p:nvSpPr>
          <p:cNvPr id="3" name="TextBox 2">
            <a:extLst>
              <a:ext uri="{FF2B5EF4-FFF2-40B4-BE49-F238E27FC236}">
                <a16:creationId xmlns:a16="http://schemas.microsoft.com/office/drawing/2014/main" id="{0DBA328A-70B3-C364-B4BB-C3E9F877D81B}"/>
              </a:ext>
            </a:extLst>
          </p:cNvPr>
          <p:cNvSpPr txBox="1"/>
          <p:nvPr/>
        </p:nvSpPr>
        <p:spPr>
          <a:xfrm>
            <a:off x="5956126" y="1129816"/>
            <a:ext cx="3095494" cy="3098721"/>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Raleway"/>
              </a:rPr>
              <a:t>Class Imbalance</a:t>
            </a:r>
            <a:r>
              <a:rPr lang="en-US" sz="1600">
                <a:latin typeface="Raleway"/>
              </a:rPr>
              <a:t>:</a:t>
            </a:r>
          </a:p>
          <a:p>
            <a:pPr>
              <a:buFont typeface=""/>
              <a:buChar char="•"/>
            </a:pPr>
            <a:r>
              <a:rPr lang="en-US" sz="1600" b="1">
                <a:latin typeface="Raleway"/>
              </a:rPr>
              <a:t>Total Applications</a:t>
            </a:r>
            <a:r>
              <a:rPr lang="en-US" sz="1600">
                <a:latin typeface="Raleway"/>
              </a:rPr>
              <a:t>: 307,511</a:t>
            </a:r>
          </a:p>
          <a:p>
            <a:pPr>
              <a:buFont typeface=""/>
              <a:buChar char="•"/>
            </a:pPr>
            <a:r>
              <a:rPr lang="en-US" sz="1600" b="1">
                <a:latin typeface="Raleway"/>
              </a:rPr>
              <a:t>Non-Defaulting Borrowers (TARGET = 0)</a:t>
            </a:r>
            <a:r>
              <a:rPr lang="en-US" sz="1600">
                <a:latin typeface="Raleway"/>
              </a:rPr>
              <a:t>: 282,686 (91.8%)</a:t>
            </a:r>
          </a:p>
          <a:p>
            <a:pPr>
              <a:buFont typeface=""/>
              <a:buChar char="•"/>
            </a:pPr>
            <a:r>
              <a:rPr lang="en-US" sz="1600" b="1">
                <a:latin typeface="Raleway"/>
              </a:rPr>
              <a:t>Defaulting Borrowers (TARGET = 1)</a:t>
            </a:r>
            <a:r>
              <a:rPr lang="en-US" sz="1600">
                <a:latin typeface="Raleway"/>
              </a:rPr>
              <a:t>: 24,825 (8.2%)</a:t>
            </a:r>
          </a:p>
          <a:p>
            <a:pPr>
              <a:buFont typeface=""/>
              <a:buChar char="•"/>
            </a:pPr>
            <a:r>
              <a:rPr lang="en-US" sz="1600" b="1">
                <a:latin typeface="Raleway"/>
              </a:rPr>
              <a:t>Insight</a:t>
            </a:r>
            <a:r>
              <a:rPr lang="en-US" sz="1600">
                <a:latin typeface="Raleway"/>
              </a:rPr>
              <a:t>: Significant imbalance in class distribution; majority of applicants do not default.</a:t>
            </a:r>
          </a:p>
        </p:txBody>
      </p:sp>
      <p:pic>
        <p:nvPicPr>
          <p:cNvPr id="4" name="Picture 3">
            <a:extLst>
              <a:ext uri="{FF2B5EF4-FFF2-40B4-BE49-F238E27FC236}">
                <a16:creationId xmlns:a16="http://schemas.microsoft.com/office/drawing/2014/main" id="{C2C22AEE-0D57-FA65-5DA2-D9795A42A099}"/>
              </a:ext>
            </a:extLst>
          </p:cNvPr>
          <p:cNvPicPr>
            <a:picLocks noChangeAspect="1"/>
          </p:cNvPicPr>
          <p:nvPr/>
        </p:nvPicPr>
        <p:blipFill>
          <a:blip r:embed="rId2"/>
          <a:stretch>
            <a:fillRect/>
          </a:stretch>
        </p:blipFill>
        <p:spPr>
          <a:xfrm>
            <a:off x="105006" y="1045976"/>
            <a:ext cx="5730656" cy="3260438"/>
          </a:xfrm>
          <a:prstGeom prst="rect">
            <a:avLst/>
          </a:prstGeom>
        </p:spPr>
      </p:pic>
    </p:spTree>
    <p:extLst>
      <p:ext uri="{BB962C8B-B14F-4D97-AF65-F5344CB8AC3E}">
        <p14:creationId xmlns:p14="http://schemas.microsoft.com/office/powerpoint/2010/main" val="229935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EC931-C2D5-B0FC-2745-F1622239B354}"/>
              </a:ext>
            </a:extLst>
          </p:cNvPr>
          <p:cNvSpPr>
            <a:spLocks noGrp="1"/>
          </p:cNvSpPr>
          <p:nvPr>
            <p:ph type="body" idx="1"/>
          </p:nvPr>
        </p:nvSpPr>
        <p:spPr>
          <a:xfrm>
            <a:off x="5726670" y="863122"/>
            <a:ext cx="3409654" cy="3856484"/>
          </a:xfrm>
        </p:spPr>
        <p:txBody>
          <a:bodyPr spcFirstLastPara="1" wrap="square" lIns="68575" tIns="34275" rIns="68575" bIns="34275" anchor="t" anchorCtr="0">
            <a:noAutofit/>
          </a:bodyPr>
          <a:lstStyle/>
          <a:p>
            <a:pPr>
              <a:buClr>
                <a:srgbClr val="000000"/>
              </a:buClr>
            </a:pPr>
            <a:r>
              <a:rPr lang="en-US" sz="1600">
                <a:latin typeface="Raleway"/>
                <a:cs typeface="Calibri"/>
              </a:rPr>
              <a:t>With 62% applicants, the majority of loans are disbursed as cash through the bank, indicating a strong preference for direct cash payouts.</a:t>
            </a:r>
            <a:endParaRPr lang="en-US"/>
          </a:p>
          <a:p>
            <a:pPr>
              <a:buClr>
                <a:srgbClr val="000000"/>
              </a:buClr>
            </a:pPr>
            <a:r>
              <a:rPr lang="en-US" sz="1600">
                <a:latin typeface="Raleway"/>
                <a:cs typeface="Calibri"/>
              </a:rPr>
              <a:t>There are 38% cases labeled as "XNA," meaning the disbursement method is either unknown or not provided for those loans.</a:t>
            </a:r>
          </a:p>
          <a:p>
            <a:pPr>
              <a:buClr>
                <a:srgbClr val="000000"/>
              </a:buClr>
            </a:pPr>
            <a:r>
              <a:rPr lang="en-US" sz="1600">
                <a:latin typeface="Raleway"/>
                <a:cs typeface="Calibri"/>
              </a:rPr>
              <a:t>Only </a:t>
            </a:r>
            <a:r>
              <a:rPr lang="en-US" sz="1600" b="1">
                <a:latin typeface="Raleway"/>
                <a:cs typeface="Calibri"/>
              </a:rPr>
              <a:t>0.5%</a:t>
            </a:r>
            <a:r>
              <a:rPr lang="en-US" sz="1600">
                <a:latin typeface="Raleway"/>
                <a:cs typeface="Calibri"/>
              </a:rPr>
              <a:t> loans are disbursed through non-cash methods directly from the borrower's account,</a:t>
            </a:r>
            <a:endParaRPr lang="en-US" sz="1600">
              <a:latin typeface="Raleway"/>
            </a:endParaRPr>
          </a:p>
        </p:txBody>
      </p:sp>
      <p:sp>
        <p:nvSpPr>
          <p:cNvPr id="3" name="Title 2">
            <a:extLst>
              <a:ext uri="{FF2B5EF4-FFF2-40B4-BE49-F238E27FC236}">
                <a16:creationId xmlns:a16="http://schemas.microsoft.com/office/drawing/2014/main" id="{0B18C129-7520-1FCB-3AFD-73350697C603}"/>
              </a:ext>
            </a:extLst>
          </p:cNvPr>
          <p:cNvSpPr>
            <a:spLocks noGrp="1"/>
          </p:cNvSpPr>
          <p:nvPr>
            <p:ph type="title"/>
          </p:nvPr>
        </p:nvSpPr>
        <p:spPr/>
        <p:txBody>
          <a:bodyPr/>
          <a:lstStyle/>
          <a:p>
            <a:r>
              <a:rPr lang="en-US" sz="3200" u="sng">
                <a:latin typeface="Raleway"/>
              </a:rPr>
              <a:t>Previous Payment Channel Distribution</a:t>
            </a:r>
            <a:endParaRPr lang="en-US" sz="3200" u="sng"/>
          </a:p>
        </p:txBody>
      </p:sp>
      <p:pic>
        <p:nvPicPr>
          <p:cNvPr id="4" name="Picture 3">
            <a:extLst>
              <a:ext uri="{FF2B5EF4-FFF2-40B4-BE49-F238E27FC236}">
                <a16:creationId xmlns:a16="http://schemas.microsoft.com/office/drawing/2014/main" id="{ADEAF620-E9B7-F9BE-0342-332C19051527}"/>
              </a:ext>
            </a:extLst>
          </p:cNvPr>
          <p:cNvPicPr>
            <a:picLocks noChangeAspect="1"/>
          </p:cNvPicPr>
          <p:nvPr/>
        </p:nvPicPr>
        <p:blipFill>
          <a:blip r:embed="rId2"/>
          <a:srcRect l="8024" t="439" r="6166" b="-235"/>
          <a:stretch/>
        </p:blipFill>
        <p:spPr>
          <a:xfrm>
            <a:off x="135484" y="861755"/>
            <a:ext cx="5883178" cy="3859185"/>
          </a:xfrm>
          <a:prstGeom prst="rect">
            <a:avLst/>
          </a:prstGeom>
        </p:spPr>
      </p:pic>
      <p:sp>
        <p:nvSpPr>
          <p:cNvPr id="6" name="Text Placeholder 1">
            <a:extLst>
              <a:ext uri="{FF2B5EF4-FFF2-40B4-BE49-F238E27FC236}">
                <a16:creationId xmlns:a16="http://schemas.microsoft.com/office/drawing/2014/main" id="{EE728B97-65D5-A5CB-BBA3-B9E9D4FBCE71}"/>
              </a:ext>
            </a:extLst>
          </p:cNvPr>
          <p:cNvSpPr txBox="1">
            <a:spLocks/>
          </p:cNvSpPr>
          <p:nvPr/>
        </p:nvSpPr>
        <p:spPr>
          <a:xfrm>
            <a:off x="6016376" y="866898"/>
            <a:ext cx="3116041" cy="3690234"/>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dirty="0">
                <a:latin typeface="Raleway"/>
                <a:ea typeface="Calibri"/>
                <a:cs typeface="Calibri"/>
              </a:rPr>
              <a:t>Cash through the bank</a:t>
            </a:r>
            <a:r>
              <a:rPr lang="en-US" sz="1600" kern="0" dirty="0">
                <a:latin typeface="Raleway"/>
                <a:ea typeface="Calibri"/>
                <a:cs typeface="Calibri"/>
              </a:rPr>
              <a:t> is the most common payment method, with 62% transactions, indicating a strong preference.</a:t>
            </a:r>
            <a:endParaRPr lang="en-US" sz="1600" kern="0" dirty="0">
              <a:latin typeface="Raleway"/>
              <a:cs typeface="Calibri"/>
            </a:endParaRPr>
          </a:p>
          <a:p>
            <a:pPr>
              <a:buClr>
                <a:srgbClr val="000000"/>
              </a:buClr>
            </a:pPr>
            <a:r>
              <a:rPr lang="en-US" sz="1600" b="1" kern="0" dirty="0">
                <a:latin typeface="Raleway"/>
                <a:ea typeface="Calibri"/>
                <a:cs typeface="Calibri"/>
              </a:rPr>
              <a:t>XNA</a:t>
            </a:r>
            <a:r>
              <a:rPr lang="en-US" sz="1600" kern="0" dirty="0">
                <a:latin typeface="Raleway"/>
                <a:ea typeface="Calibri"/>
                <a:cs typeface="Calibri"/>
              </a:rPr>
              <a:t> follows closely with 37% transactions, showing it's a popular alternative.</a:t>
            </a:r>
            <a:endParaRPr lang="en-US" sz="1600" dirty="0">
              <a:latin typeface="Raleway"/>
            </a:endParaRPr>
          </a:p>
          <a:p>
            <a:pPr>
              <a:buClr>
                <a:srgbClr val="000000"/>
              </a:buClr>
            </a:pPr>
            <a:r>
              <a:rPr lang="en-US" sz="1600" b="1" kern="0" dirty="0">
                <a:latin typeface="Raleway"/>
                <a:ea typeface="Calibri"/>
                <a:cs typeface="Calibri"/>
              </a:rPr>
              <a:t>Non-cash from your account</a:t>
            </a:r>
            <a:r>
              <a:rPr lang="en-US" sz="1600" kern="0" dirty="0">
                <a:latin typeface="Raleway"/>
                <a:ea typeface="Calibri"/>
                <a:cs typeface="Calibri"/>
              </a:rPr>
              <a:t>, with 8,193, (0.5%) transactions, is far less common.</a:t>
            </a:r>
            <a:endParaRPr lang="en-US" sz="1600" dirty="0">
              <a:latin typeface="Raleway"/>
            </a:endParaRPr>
          </a:p>
          <a:p>
            <a:pPr>
              <a:buClr>
                <a:srgbClr val="000000"/>
              </a:buClr>
            </a:pPr>
            <a:endParaRPr lang="en-US" sz="1600" kern="0" dirty="0">
              <a:latin typeface="Raleway"/>
              <a:cs typeface="Calibri"/>
            </a:endParaRPr>
          </a:p>
        </p:txBody>
      </p:sp>
    </p:spTree>
    <p:extLst>
      <p:ext uri="{BB962C8B-B14F-4D97-AF65-F5344CB8AC3E}">
        <p14:creationId xmlns:p14="http://schemas.microsoft.com/office/powerpoint/2010/main" val="4259175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0393-9256-5304-DB2A-4BF1911BBB5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D5E771E-23E2-7145-9A9C-70302A5FFA67}"/>
              </a:ext>
            </a:extLst>
          </p:cNvPr>
          <p:cNvSpPr>
            <a:spLocks noGrp="1"/>
          </p:cNvSpPr>
          <p:nvPr>
            <p:ph type="title"/>
          </p:nvPr>
        </p:nvSpPr>
        <p:spPr/>
        <p:txBody>
          <a:bodyPr/>
          <a:lstStyle/>
          <a:p>
            <a:r>
              <a:rPr lang="en-US" sz="3200" b="1" i="0" u="sng">
                <a:effectLst/>
                <a:latin typeface="+mj-lt"/>
              </a:rPr>
              <a:t>Payment method distribution</a:t>
            </a:r>
          </a:p>
        </p:txBody>
      </p:sp>
      <p:sp>
        <p:nvSpPr>
          <p:cNvPr id="7" name="Text Placeholder 6">
            <a:extLst>
              <a:ext uri="{FF2B5EF4-FFF2-40B4-BE49-F238E27FC236}">
                <a16:creationId xmlns:a16="http://schemas.microsoft.com/office/drawing/2014/main" id="{182F3204-E46F-EF44-758E-6FD02ACD8416}"/>
              </a:ext>
            </a:extLst>
          </p:cNvPr>
          <p:cNvSpPr>
            <a:spLocks noGrp="1" noChangeArrowheads="1"/>
          </p:cNvSpPr>
          <p:nvPr>
            <p:ph type="body" idx="1"/>
          </p:nvPr>
        </p:nvSpPr>
        <p:spPr bwMode="auto">
          <a:xfrm>
            <a:off x="6097396" y="1566632"/>
            <a:ext cx="2611226" cy="2009061"/>
          </a:xfrm>
          <a:prstGeom prst="roundRect">
            <a:avLst/>
          </a:prstGeom>
          <a:solidFill>
            <a:schemeClr val="accent1"/>
          </a:solidFill>
          <a:ln w="9525">
            <a:noFill/>
            <a:miter lim="800000"/>
            <a:headEnd/>
            <a:tailEn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600" i="0" u="none" strike="noStrike" cap="none" normalizeH="0" baseline="0">
                <a:ln>
                  <a:noFill/>
                </a:ln>
                <a:solidFill>
                  <a:schemeClr val="tx1"/>
                </a:solidFill>
                <a:effectLst/>
                <a:latin typeface="+mj-lt"/>
              </a:rPr>
              <a:t>Cash through bank is th</a:t>
            </a:r>
            <a:r>
              <a:rPr lang="en-US" altLang="en-US" sz="1600">
                <a:solidFill>
                  <a:schemeClr val="tx1"/>
                </a:solidFill>
                <a:latin typeface="+mj-lt"/>
              </a:rPr>
              <a:t>e most prominent method 61.9% used</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Payment method is not available for 37.6%</a:t>
            </a:r>
            <a:endParaRPr kumimoji="0" lang="en-US" altLang="en-US" sz="1600" i="0" u="none" strike="noStrike" cap="none" normalizeH="0" baseline="0">
              <a:ln>
                <a:noFill/>
              </a:ln>
              <a:solidFill>
                <a:schemeClr val="tx1"/>
              </a:solidFill>
              <a:effectLst/>
              <a:latin typeface="+mj-lt"/>
            </a:endParaRPr>
          </a:p>
        </p:txBody>
      </p:sp>
      <p:pic>
        <p:nvPicPr>
          <p:cNvPr id="4098" name="Picture 2">
            <a:extLst>
              <a:ext uri="{FF2B5EF4-FFF2-40B4-BE49-F238E27FC236}">
                <a16:creationId xmlns:a16="http://schemas.microsoft.com/office/drawing/2014/main" id="{B38EA974-2C47-5145-037B-D0A43064C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28"/>
            <a:ext cx="5875350" cy="3758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08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8A11E-0111-59DB-D621-BF518184C2EC}"/>
              </a:ext>
            </a:extLst>
          </p:cNvPr>
          <p:cNvSpPr>
            <a:spLocks noGrp="1"/>
          </p:cNvSpPr>
          <p:nvPr>
            <p:ph type="title"/>
          </p:nvPr>
        </p:nvSpPr>
        <p:spPr>
          <a:xfrm>
            <a:off x="194609" y="0"/>
            <a:ext cx="9907129" cy="844796"/>
          </a:xfrm>
        </p:spPr>
        <p:txBody>
          <a:bodyPr/>
          <a:lstStyle/>
          <a:p>
            <a:r>
              <a:rPr lang="en-US" sz="3200" u="sng" dirty="0">
                <a:latin typeface="Raleway"/>
              </a:rPr>
              <a:t>Loan Rejection Reason Distribution</a:t>
            </a:r>
            <a:endParaRPr lang="en-US" sz="3200" u="sng" dirty="0"/>
          </a:p>
        </p:txBody>
      </p:sp>
      <p:sp>
        <p:nvSpPr>
          <p:cNvPr id="6" name="Text Placeholder 1">
            <a:extLst>
              <a:ext uri="{FF2B5EF4-FFF2-40B4-BE49-F238E27FC236}">
                <a16:creationId xmlns:a16="http://schemas.microsoft.com/office/drawing/2014/main" id="{1C2ACE7B-E3A3-6D7D-6042-D7076F6EEDB0}"/>
              </a:ext>
            </a:extLst>
          </p:cNvPr>
          <p:cNvSpPr txBox="1">
            <a:spLocks/>
          </p:cNvSpPr>
          <p:nvPr/>
        </p:nvSpPr>
        <p:spPr>
          <a:xfrm>
            <a:off x="4575595" y="846343"/>
            <a:ext cx="4562338" cy="3626966"/>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dirty="0">
                <a:latin typeface="Raleway"/>
                <a:cs typeface="Calibri"/>
              </a:rPr>
              <a:t>XAP</a:t>
            </a:r>
            <a:r>
              <a:rPr lang="en-US" sz="1600" kern="0" dirty="0">
                <a:latin typeface="Raleway"/>
                <a:cs typeface="Calibri"/>
              </a:rPr>
              <a:t> Reject code is not applicable for  81% of application </a:t>
            </a:r>
            <a:r>
              <a:rPr lang="en-US" sz="1600" kern="0" dirty="0" err="1">
                <a:latin typeface="Raleway"/>
                <a:cs typeface="Calibri"/>
              </a:rPr>
              <a:t>i.e</a:t>
            </a:r>
            <a:r>
              <a:rPr lang="en-US" sz="1600" kern="0" dirty="0">
                <a:latin typeface="Raleway"/>
                <a:cs typeface="Calibri"/>
              </a:rPr>
              <a:t> for approved and cancelled application</a:t>
            </a:r>
          </a:p>
          <a:p>
            <a:pPr>
              <a:buClr>
                <a:srgbClr val="000000"/>
              </a:buClr>
            </a:pPr>
            <a:r>
              <a:rPr lang="en-US" sz="1600" kern="0" dirty="0">
                <a:latin typeface="Raleway"/>
                <a:cs typeface="Calibri"/>
              </a:rPr>
              <a:t>The second largest category is </a:t>
            </a:r>
            <a:r>
              <a:rPr lang="en-US" sz="1600" b="1" kern="0" dirty="0">
                <a:latin typeface="Raleway"/>
                <a:cs typeface="Calibri"/>
              </a:rPr>
              <a:t>HC</a:t>
            </a:r>
            <a:r>
              <a:rPr lang="en-US" sz="1600" kern="0" dirty="0">
                <a:latin typeface="Raleway"/>
                <a:cs typeface="Calibri"/>
              </a:rPr>
              <a:t>, with 10.5% applicants, possibly indicating loans reviewed under specific high-priority or high-value conditions.</a:t>
            </a:r>
          </a:p>
          <a:p>
            <a:pPr>
              <a:buClr>
                <a:srgbClr val="000000"/>
              </a:buClr>
            </a:pPr>
            <a:r>
              <a:rPr lang="en-US" sz="1600" b="1" kern="0" dirty="0">
                <a:latin typeface="Raleway"/>
                <a:cs typeface="Calibri"/>
              </a:rPr>
              <a:t>LIMIT</a:t>
            </a:r>
            <a:r>
              <a:rPr lang="en-US" sz="1600" kern="0" dirty="0">
                <a:latin typeface="Raleway"/>
                <a:cs typeface="Calibri"/>
              </a:rPr>
              <a:t> has 3.3%, while </a:t>
            </a:r>
            <a:r>
              <a:rPr lang="en-US" sz="1600" b="1" kern="0" dirty="0">
                <a:latin typeface="Raleway"/>
                <a:cs typeface="Calibri"/>
              </a:rPr>
              <a:t>SCO</a:t>
            </a:r>
            <a:r>
              <a:rPr lang="en-US" sz="1600" kern="0" dirty="0">
                <a:latin typeface="Raleway"/>
                <a:cs typeface="Calibri"/>
              </a:rPr>
              <a:t> has 2.2%. These might represent loans approved with specific limits or scored under certain criteria, showing moderate representation</a:t>
            </a:r>
          </a:p>
          <a:p>
            <a:pPr>
              <a:buClr>
                <a:srgbClr val="000000"/>
              </a:buClr>
              <a:buFont typeface="Open Sans"/>
              <a:buChar char="•"/>
            </a:pPr>
            <a:endParaRPr lang="en-US" sz="1600" kern="0" dirty="0">
              <a:latin typeface="Raleway"/>
              <a:cs typeface="Calibri"/>
            </a:endParaRPr>
          </a:p>
        </p:txBody>
      </p:sp>
      <p:pic>
        <p:nvPicPr>
          <p:cNvPr id="5122" name="Picture 2">
            <a:extLst>
              <a:ext uri="{FF2B5EF4-FFF2-40B4-BE49-F238E27FC236}">
                <a16:creationId xmlns:a16="http://schemas.microsoft.com/office/drawing/2014/main" id="{C70CC6A7-5841-5227-DFB0-C3A158448F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09" y="863846"/>
            <a:ext cx="4151887" cy="356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704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E7E7FF-0623-288B-4CF6-04A680383B50}"/>
              </a:ext>
            </a:extLst>
          </p:cNvPr>
          <p:cNvSpPr>
            <a:spLocks noGrp="1"/>
          </p:cNvSpPr>
          <p:nvPr>
            <p:ph type="body" idx="1"/>
          </p:nvPr>
        </p:nvSpPr>
        <p:spPr>
          <a:xfrm>
            <a:off x="5600775" y="1163770"/>
            <a:ext cx="3427643" cy="2810612"/>
          </a:xfrm>
          <a:prstGeom prst="roundRect">
            <a:avLst/>
          </a:prstGeom>
          <a:solidFill>
            <a:schemeClr val="accent1"/>
          </a:solidFill>
          <a:ln w="28575">
            <a:solidFill>
              <a:schemeClr val="tx1"/>
            </a:solidFill>
          </a:ln>
        </p:spPr>
        <p:txBody>
          <a:bodyPr>
            <a:normAutofit fontScale="92500" lnSpcReduction="10000"/>
          </a:bodyPr>
          <a:lstStyle/>
          <a:p>
            <a:r>
              <a:rPr lang="en-US" sz="1600" b="1">
                <a:latin typeface="Raleway"/>
                <a:cs typeface="Calibri"/>
              </a:rPr>
              <a:t>Repeater 74%:</a:t>
            </a:r>
            <a:r>
              <a:rPr lang="en-US" sz="1600">
                <a:latin typeface="Raleway"/>
                <a:cs typeface="Calibri"/>
              </a:rPr>
              <a:t> Highest value, suggests primary focus or significance.</a:t>
            </a:r>
          </a:p>
          <a:p>
            <a:pPr>
              <a:buClr>
                <a:srgbClr val="000000"/>
              </a:buClr>
            </a:pPr>
            <a:r>
              <a:rPr lang="en-US" sz="1600" b="1">
                <a:latin typeface="Raleway"/>
                <a:cs typeface="Calibri"/>
              </a:rPr>
              <a:t>New 18%:</a:t>
            </a:r>
            <a:r>
              <a:rPr lang="en-US" sz="1600">
                <a:latin typeface="Raleway"/>
                <a:cs typeface="Calibri"/>
              </a:rPr>
              <a:t> Lower, indicates a niche area or less frequent occurrence.</a:t>
            </a:r>
          </a:p>
          <a:p>
            <a:pPr>
              <a:buClr>
                <a:srgbClr val="000000"/>
              </a:buClr>
            </a:pPr>
            <a:r>
              <a:rPr lang="en-US" sz="1600" b="1">
                <a:latin typeface="Raleway"/>
                <a:cs typeface="Calibri"/>
              </a:rPr>
              <a:t>Refreshed 8%:</a:t>
            </a:r>
            <a:r>
              <a:rPr lang="en-US" sz="1600">
                <a:latin typeface="Raleway"/>
                <a:cs typeface="Calibri"/>
              </a:rPr>
              <a:t> Intermediate, may represent updates or modifications.</a:t>
            </a:r>
          </a:p>
          <a:p>
            <a:pPr>
              <a:buClr>
                <a:srgbClr val="000000"/>
              </a:buClr>
            </a:pPr>
            <a:r>
              <a:rPr lang="en-US" sz="1600" b="1">
                <a:latin typeface="Raleway"/>
                <a:cs typeface="Calibri"/>
              </a:rPr>
              <a:t>XNA 0.1%:</a:t>
            </a:r>
            <a:r>
              <a:rPr lang="en-US" sz="1600">
                <a:latin typeface="Raleway"/>
                <a:cs typeface="Calibri"/>
              </a:rPr>
              <a:t> Lowest, likely the least significant term.</a:t>
            </a:r>
          </a:p>
        </p:txBody>
      </p:sp>
      <p:sp>
        <p:nvSpPr>
          <p:cNvPr id="3" name="Title 2">
            <a:extLst>
              <a:ext uri="{FF2B5EF4-FFF2-40B4-BE49-F238E27FC236}">
                <a16:creationId xmlns:a16="http://schemas.microsoft.com/office/drawing/2014/main" id="{9E80F4A1-D6CB-B6E4-ED77-EC24B40C298E}"/>
              </a:ext>
            </a:extLst>
          </p:cNvPr>
          <p:cNvSpPr>
            <a:spLocks noGrp="1"/>
          </p:cNvSpPr>
          <p:nvPr>
            <p:ph type="title"/>
          </p:nvPr>
        </p:nvSpPr>
        <p:spPr/>
        <p:txBody>
          <a:bodyPr/>
          <a:lstStyle/>
          <a:p>
            <a:r>
              <a:rPr lang="en-US" sz="3200" u="sng">
                <a:latin typeface="Raleway"/>
              </a:rPr>
              <a:t>Applicant Status Distribution</a:t>
            </a:r>
            <a:r>
              <a:rPr lang="en-US" sz="3200">
                <a:latin typeface="Raleway"/>
              </a:rPr>
              <a:t> </a:t>
            </a:r>
            <a:endParaRPr lang="en-US" sz="3200"/>
          </a:p>
        </p:txBody>
      </p:sp>
      <p:pic>
        <p:nvPicPr>
          <p:cNvPr id="5" name="Picture 4" descr="A graph of a number of people&#10;&#10;Description automatically generated">
            <a:extLst>
              <a:ext uri="{FF2B5EF4-FFF2-40B4-BE49-F238E27FC236}">
                <a16:creationId xmlns:a16="http://schemas.microsoft.com/office/drawing/2014/main" id="{F47CE3E2-A213-E1C5-447F-E45BBC4785B3}"/>
              </a:ext>
            </a:extLst>
          </p:cNvPr>
          <p:cNvPicPr>
            <a:picLocks noChangeAspect="1"/>
          </p:cNvPicPr>
          <p:nvPr/>
        </p:nvPicPr>
        <p:blipFill>
          <a:blip r:embed="rId2"/>
          <a:srcRect l="7154" r="10334"/>
          <a:stretch/>
        </p:blipFill>
        <p:spPr>
          <a:xfrm>
            <a:off x="2138" y="945732"/>
            <a:ext cx="5534249" cy="3773846"/>
          </a:xfrm>
          <a:prstGeom prst="rect">
            <a:avLst/>
          </a:prstGeom>
        </p:spPr>
      </p:pic>
    </p:spTree>
    <p:extLst>
      <p:ext uri="{BB962C8B-B14F-4D97-AF65-F5344CB8AC3E}">
        <p14:creationId xmlns:p14="http://schemas.microsoft.com/office/powerpoint/2010/main" val="4229262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70A6D3-74E2-EF6C-B4C2-FEC9BA8FA3A4}"/>
              </a:ext>
            </a:extLst>
          </p:cNvPr>
          <p:cNvSpPr>
            <a:spLocks noGrp="1"/>
          </p:cNvSpPr>
          <p:nvPr>
            <p:ph type="title"/>
          </p:nvPr>
        </p:nvSpPr>
        <p:spPr>
          <a:xfrm>
            <a:off x="93755" y="0"/>
            <a:ext cx="8006400" cy="853200"/>
          </a:xfrm>
        </p:spPr>
        <p:txBody>
          <a:bodyPr/>
          <a:lstStyle/>
          <a:p>
            <a:r>
              <a:rPr lang="en-US" sz="3200" u="sng">
                <a:latin typeface="Raleway"/>
              </a:rPr>
              <a:t>Previous Product Type Distribution</a:t>
            </a:r>
            <a:endParaRPr lang="en-US" sz="3200" u="sng"/>
          </a:p>
        </p:txBody>
      </p:sp>
      <p:pic>
        <p:nvPicPr>
          <p:cNvPr id="4" name="Picture 3" descr="A bar graph with text&#10;&#10;Description automatically generated">
            <a:extLst>
              <a:ext uri="{FF2B5EF4-FFF2-40B4-BE49-F238E27FC236}">
                <a16:creationId xmlns:a16="http://schemas.microsoft.com/office/drawing/2014/main" id="{AEC9B152-B48B-40F7-6F79-280C4B496FBA}"/>
              </a:ext>
            </a:extLst>
          </p:cNvPr>
          <p:cNvPicPr>
            <a:picLocks noChangeAspect="1"/>
          </p:cNvPicPr>
          <p:nvPr/>
        </p:nvPicPr>
        <p:blipFill>
          <a:blip r:embed="rId2"/>
          <a:srcRect l="6969" t="-43" r="9238" b="189"/>
          <a:stretch/>
        </p:blipFill>
        <p:spPr>
          <a:xfrm>
            <a:off x="185011" y="859025"/>
            <a:ext cx="4501434" cy="3875506"/>
          </a:xfrm>
          <a:prstGeom prst="rect">
            <a:avLst/>
          </a:prstGeom>
        </p:spPr>
      </p:pic>
      <p:sp>
        <p:nvSpPr>
          <p:cNvPr id="6" name="Text Placeholder 1">
            <a:extLst>
              <a:ext uri="{FF2B5EF4-FFF2-40B4-BE49-F238E27FC236}">
                <a16:creationId xmlns:a16="http://schemas.microsoft.com/office/drawing/2014/main" id="{C3DA10AF-F874-4C2E-0064-C259AC2F4F78}"/>
              </a:ext>
            </a:extLst>
          </p:cNvPr>
          <p:cNvSpPr txBox="1">
            <a:spLocks/>
          </p:cNvSpPr>
          <p:nvPr/>
        </p:nvSpPr>
        <p:spPr>
          <a:xfrm>
            <a:off x="4651795" y="741568"/>
            <a:ext cx="4495663" cy="3874616"/>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latin typeface="Raleway"/>
                <a:cs typeface="Calibri"/>
              </a:rPr>
              <a:t>XNA 64%</a:t>
            </a:r>
            <a:endParaRPr lang="en-US" sz="1600" kern="0">
              <a:latin typeface="Raleway"/>
              <a:cs typeface="Calibri"/>
            </a:endParaRPr>
          </a:p>
          <a:p>
            <a:pPr>
              <a:buClr>
                <a:srgbClr val="000000"/>
              </a:buClr>
            </a:pPr>
            <a:r>
              <a:rPr lang="en-US" sz="1600" kern="0">
                <a:latin typeface="Raleway"/>
                <a:cs typeface="Calibri"/>
              </a:rPr>
              <a:t>This is the highest value, indicating that "XNA" has become a significant category.</a:t>
            </a:r>
          </a:p>
          <a:p>
            <a:pPr>
              <a:buClr>
                <a:srgbClr val="000000"/>
              </a:buClr>
            </a:pPr>
            <a:r>
              <a:rPr lang="en-US" sz="1600" b="1" kern="0">
                <a:latin typeface="Raleway"/>
                <a:cs typeface="Calibri"/>
              </a:rPr>
              <a:t>X-sell 27%</a:t>
            </a:r>
          </a:p>
          <a:p>
            <a:pPr>
              <a:buClr>
                <a:srgbClr val="000000"/>
              </a:buClr>
            </a:pPr>
            <a:r>
              <a:rPr lang="en-US" sz="1600" kern="0">
                <a:latin typeface="Raleway"/>
                <a:cs typeface="Calibri"/>
              </a:rPr>
              <a:t>This term is notably lower but substantial, suggesting it represents a key area, possibly related to upselling or cross-selling.</a:t>
            </a:r>
          </a:p>
          <a:p>
            <a:pPr>
              <a:buClr>
                <a:srgbClr val="000000"/>
              </a:buClr>
            </a:pPr>
            <a:r>
              <a:rPr lang="en-US" sz="1600" b="1" kern="0">
                <a:latin typeface="Raleway"/>
                <a:cs typeface="Calibri"/>
              </a:rPr>
              <a:t>Walk-in 9%</a:t>
            </a:r>
          </a:p>
          <a:p>
            <a:pPr>
              <a:buClr>
                <a:srgbClr val="000000"/>
              </a:buClr>
            </a:pPr>
            <a:r>
              <a:rPr lang="en-US" sz="1600" kern="0">
                <a:latin typeface="Raleway"/>
                <a:cs typeface="Calibri"/>
              </a:rPr>
              <a:t>This is the lowest value, indicating that "Walk-in" might represent a less frequent occurrence</a:t>
            </a:r>
          </a:p>
          <a:p>
            <a:pPr>
              <a:buClr>
                <a:srgbClr val="000000"/>
              </a:buClr>
            </a:pPr>
            <a:endParaRPr lang="en-US" sz="1600" kern="0">
              <a:latin typeface="Raleway"/>
              <a:cs typeface="Calibri"/>
            </a:endParaRPr>
          </a:p>
          <a:p>
            <a:pPr>
              <a:buClr>
                <a:srgbClr val="000000"/>
              </a:buClr>
              <a:buFont typeface="Open Sans"/>
              <a:buChar char="•"/>
            </a:pPr>
            <a:endParaRPr lang="en-US" sz="1600" kern="0">
              <a:latin typeface="Raleway"/>
              <a:cs typeface="Calibri"/>
            </a:endParaRPr>
          </a:p>
        </p:txBody>
      </p:sp>
    </p:spTree>
    <p:extLst>
      <p:ext uri="{BB962C8B-B14F-4D97-AF65-F5344CB8AC3E}">
        <p14:creationId xmlns:p14="http://schemas.microsoft.com/office/powerpoint/2010/main" val="3676663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16B71-3E72-6B7C-B34A-17066423F477}"/>
              </a:ext>
            </a:extLst>
          </p:cNvPr>
          <p:cNvSpPr>
            <a:spLocks noGrp="1"/>
          </p:cNvSpPr>
          <p:nvPr>
            <p:ph type="title"/>
          </p:nvPr>
        </p:nvSpPr>
        <p:spPr>
          <a:xfrm>
            <a:off x="101992" y="-159255"/>
            <a:ext cx="9735428" cy="853200"/>
          </a:xfrm>
        </p:spPr>
        <p:txBody>
          <a:bodyPr/>
          <a:lstStyle/>
          <a:p>
            <a:r>
              <a:rPr lang="en-US" sz="3200" u="sng" dirty="0">
                <a:latin typeface="Raleway"/>
              </a:rPr>
              <a:t>Previous Acquisition Channel Distribution</a:t>
            </a:r>
            <a:endParaRPr lang="en-US" sz="3200" u="sng" dirty="0"/>
          </a:p>
        </p:txBody>
      </p:sp>
      <p:pic>
        <p:nvPicPr>
          <p:cNvPr id="4" name="Picture 3" descr="A graph of a loan channel type&#10;&#10;Description automatically generated">
            <a:extLst>
              <a:ext uri="{FF2B5EF4-FFF2-40B4-BE49-F238E27FC236}">
                <a16:creationId xmlns:a16="http://schemas.microsoft.com/office/drawing/2014/main" id="{E2BBD361-A494-297A-8445-827B35B394C3}"/>
              </a:ext>
            </a:extLst>
          </p:cNvPr>
          <p:cNvPicPr>
            <a:picLocks noChangeAspect="1"/>
          </p:cNvPicPr>
          <p:nvPr/>
        </p:nvPicPr>
        <p:blipFill>
          <a:blip r:embed="rId2"/>
          <a:srcRect l="5805" t="-574" r="9726"/>
          <a:stretch/>
        </p:blipFill>
        <p:spPr>
          <a:xfrm>
            <a:off x="-210" y="851857"/>
            <a:ext cx="4343441" cy="3876659"/>
          </a:xfrm>
          <a:prstGeom prst="rect">
            <a:avLst/>
          </a:prstGeom>
        </p:spPr>
      </p:pic>
      <p:sp>
        <p:nvSpPr>
          <p:cNvPr id="6" name="Text Placeholder 1">
            <a:extLst>
              <a:ext uri="{FF2B5EF4-FFF2-40B4-BE49-F238E27FC236}">
                <a16:creationId xmlns:a16="http://schemas.microsoft.com/office/drawing/2014/main" id="{382658FA-E80A-810E-80FC-FEE79A430C16}"/>
              </a:ext>
            </a:extLst>
          </p:cNvPr>
          <p:cNvSpPr txBox="1">
            <a:spLocks/>
          </p:cNvSpPr>
          <p:nvPr/>
        </p:nvSpPr>
        <p:spPr>
          <a:xfrm>
            <a:off x="4242220" y="1008268"/>
            <a:ext cx="4905238" cy="3636491"/>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latin typeface="Raleway"/>
                <a:cs typeface="Calibri"/>
              </a:rPr>
              <a:t>Credit and cash offices (45%)</a:t>
            </a:r>
            <a:r>
              <a:rPr lang="en-US" sz="1600" kern="0">
                <a:latin typeface="Raleway"/>
                <a:cs typeface="Calibri"/>
              </a:rPr>
              <a:t>: Dominant channel, crucial for traditional in-person transactions.</a:t>
            </a:r>
          </a:p>
          <a:p>
            <a:pPr>
              <a:buClr>
                <a:srgbClr val="000000"/>
              </a:buClr>
            </a:pPr>
            <a:r>
              <a:rPr lang="en-US" sz="1600" b="1" kern="0">
                <a:latin typeface="Raleway"/>
                <a:cs typeface="Calibri"/>
              </a:rPr>
              <a:t>Country-wide (31%)</a:t>
            </a:r>
            <a:r>
              <a:rPr lang="en-US" sz="1600" kern="0">
                <a:latin typeface="Raleway"/>
                <a:cs typeface="Calibri"/>
              </a:rPr>
              <a:t>: Significant national reach, driving broad accessibility.</a:t>
            </a:r>
          </a:p>
          <a:p>
            <a:pPr>
              <a:buClr>
                <a:srgbClr val="000000"/>
              </a:buClr>
            </a:pPr>
            <a:r>
              <a:rPr lang="en-US" sz="1600" b="1" kern="0">
                <a:latin typeface="Raleway"/>
                <a:cs typeface="Calibri"/>
              </a:rPr>
              <a:t>Stone (13%)</a:t>
            </a:r>
            <a:r>
              <a:rPr lang="en-US" sz="1600" kern="0">
                <a:latin typeface="Raleway"/>
                <a:cs typeface="Calibri"/>
              </a:rPr>
              <a:t>: Notable but may need contextual relevance to enhance impact.</a:t>
            </a:r>
          </a:p>
          <a:p>
            <a:pPr>
              <a:buClr>
                <a:srgbClr val="000000"/>
              </a:buClr>
            </a:pPr>
            <a:r>
              <a:rPr lang="en-US" sz="1600" b="1" kern="0">
                <a:latin typeface="Raleway"/>
                <a:cs typeface="Calibri"/>
              </a:rPr>
              <a:t>Regional / Local (7%)</a:t>
            </a:r>
            <a:r>
              <a:rPr lang="en-US" sz="1600" kern="0">
                <a:latin typeface="Raleway"/>
                <a:cs typeface="Calibri"/>
              </a:rPr>
              <a:t>: Supports local operations, complementing national efforts.</a:t>
            </a:r>
          </a:p>
          <a:p>
            <a:pPr>
              <a:buClr>
                <a:srgbClr val="000000"/>
              </a:buClr>
            </a:pPr>
            <a:r>
              <a:rPr lang="en-US" sz="1600" b="1" kern="0">
                <a:latin typeface="Raleway"/>
                <a:cs typeface="Calibri"/>
              </a:rPr>
              <a:t>Contact center &amp; AP+ (Cash Loan) (4%)</a:t>
            </a:r>
            <a:r>
              <a:rPr lang="en-US" sz="1600" kern="0">
                <a:latin typeface="Raleway"/>
                <a:cs typeface="Calibri"/>
              </a:rPr>
              <a:t>: Moderate contributor with potential for growth.</a:t>
            </a:r>
          </a:p>
          <a:p>
            <a:pPr>
              <a:buClr>
                <a:srgbClr val="000000"/>
              </a:buClr>
            </a:pPr>
            <a:endParaRPr lang="en-US" sz="1600" kern="0">
              <a:latin typeface="Raleway"/>
              <a:cs typeface="Calibri"/>
            </a:endParaRPr>
          </a:p>
          <a:p>
            <a:pPr>
              <a:buClr>
                <a:srgbClr val="000000"/>
              </a:buClr>
              <a:buFont typeface="Open Sans"/>
              <a:buChar char="•"/>
            </a:pPr>
            <a:endParaRPr lang="en-US" sz="1600" kern="0">
              <a:latin typeface="Raleway"/>
              <a:cs typeface="Calibri"/>
            </a:endParaRPr>
          </a:p>
        </p:txBody>
      </p:sp>
    </p:spTree>
    <p:extLst>
      <p:ext uri="{BB962C8B-B14F-4D97-AF65-F5344CB8AC3E}">
        <p14:creationId xmlns:p14="http://schemas.microsoft.com/office/powerpoint/2010/main" val="24590157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C95BE-AF42-8E14-17E5-1E22466FDB82}"/>
              </a:ext>
            </a:extLst>
          </p:cNvPr>
          <p:cNvSpPr>
            <a:spLocks noGrp="1"/>
          </p:cNvSpPr>
          <p:nvPr>
            <p:ph type="title"/>
          </p:nvPr>
        </p:nvSpPr>
        <p:spPr>
          <a:xfrm>
            <a:off x="320541" y="0"/>
            <a:ext cx="8006400" cy="853200"/>
          </a:xfrm>
        </p:spPr>
        <p:txBody>
          <a:bodyPr/>
          <a:lstStyle/>
          <a:p>
            <a:r>
              <a:rPr lang="en-US" sz="3200" u="sng">
                <a:latin typeface="Raleway"/>
              </a:rPr>
              <a:t>Previous Seller Industry Distribution</a:t>
            </a:r>
            <a:endParaRPr lang="en-US" sz="3200" u="sng"/>
          </a:p>
        </p:txBody>
      </p:sp>
      <p:pic>
        <p:nvPicPr>
          <p:cNvPr id="4" name="Picture 3" descr="A graph of a number of blue bars&#10;&#10;Description automatically generated">
            <a:extLst>
              <a:ext uri="{FF2B5EF4-FFF2-40B4-BE49-F238E27FC236}">
                <a16:creationId xmlns:a16="http://schemas.microsoft.com/office/drawing/2014/main" id="{16910723-1D23-4EAE-FBF5-27F8DD97E987}"/>
              </a:ext>
            </a:extLst>
          </p:cNvPr>
          <p:cNvPicPr>
            <a:picLocks noChangeAspect="1"/>
          </p:cNvPicPr>
          <p:nvPr/>
        </p:nvPicPr>
        <p:blipFill>
          <a:blip r:embed="rId2"/>
          <a:srcRect l="5751" t="-25" r="15396" b="249"/>
          <a:stretch/>
        </p:blipFill>
        <p:spPr>
          <a:xfrm>
            <a:off x="4397" y="991879"/>
            <a:ext cx="4215520" cy="3737489"/>
          </a:xfrm>
          <a:prstGeom prst="rect">
            <a:avLst/>
          </a:prstGeom>
        </p:spPr>
      </p:pic>
      <p:sp>
        <p:nvSpPr>
          <p:cNvPr id="6" name="Text Placeholder 1">
            <a:extLst>
              <a:ext uri="{FF2B5EF4-FFF2-40B4-BE49-F238E27FC236}">
                <a16:creationId xmlns:a16="http://schemas.microsoft.com/office/drawing/2014/main" id="{54C96E08-D69A-4E2D-BED3-2BF91479301F}"/>
              </a:ext>
            </a:extLst>
          </p:cNvPr>
          <p:cNvSpPr txBox="1">
            <a:spLocks/>
          </p:cNvSpPr>
          <p:nvPr/>
        </p:nvSpPr>
        <p:spPr>
          <a:xfrm>
            <a:off x="4318420" y="989218"/>
            <a:ext cx="4819513" cy="3626966"/>
          </a:xfrm>
          <a:prstGeom prst="roundRect">
            <a:avLst/>
          </a:prstGeom>
          <a:solidFill>
            <a:schemeClr val="accent1"/>
          </a:solidFill>
          <a:ln w="28575">
            <a:solidFill>
              <a:schemeClr val="tx1"/>
            </a:solid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Open Sans"/>
              <a:buChar char="•"/>
              <a:defRPr sz="1800" b="0" i="0" u="none" strike="noStrike" cap="none">
                <a:solidFill>
                  <a:schemeClr val="dk2"/>
                </a:solidFill>
                <a:latin typeface="Calibri" panose="020F0502020204030204" pitchFamily="34" charset="0"/>
                <a:ea typeface="Open Sans"/>
                <a:cs typeface="Calibri" panose="020F0502020204030204" pitchFamily="34" charset="0"/>
                <a:sym typeface="Open Sans"/>
              </a:defRPr>
            </a:lvl1pPr>
            <a:lvl2pPr marL="914400" marR="0" lvl="1"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90000"/>
              </a:lnSpc>
              <a:spcBef>
                <a:spcPts val="400"/>
              </a:spcBef>
              <a:spcAft>
                <a:spcPts val="0"/>
              </a:spcAft>
              <a:buClr>
                <a:schemeClr val="dk1"/>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a:buClr>
                <a:srgbClr val="000000"/>
              </a:buClr>
            </a:pPr>
            <a:r>
              <a:rPr lang="en-US" sz="1600" b="1" kern="0">
                <a:latin typeface="Raleway"/>
                <a:cs typeface="Calibri"/>
              </a:rPr>
              <a:t>XNA 51%:</a:t>
            </a:r>
            <a:r>
              <a:rPr lang="en-US" sz="1600" kern="0">
                <a:latin typeface="Raleway"/>
                <a:cs typeface="Calibri"/>
              </a:rPr>
              <a:t> Highest value; primary focus area with significant importance.</a:t>
            </a:r>
          </a:p>
          <a:p>
            <a:pPr>
              <a:buClr>
                <a:srgbClr val="000000"/>
              </a:buClr>
            </a:pPr>
            <a:r>
              <a:rPr lang="en-US" sz="1600" b="1" kern="0">
                <a:latin typeface="Raleway"/>
                <a:cs typeface="Calibri"/>
              </a:rPr>
              <a:t>Consumer Electronics 24%:</a:t>
            </a:r>
            <a:r>
              <a:rPr lang="en-US" sz="1600" kern="0">
                <a:latin typeface="Raleway"/>
                <a:cs typeface="Calibri"/>
              </a:rPr>
              <a:t> Substantial category; likely a key revenue driver.</a:t>
            </a:r>
          </a:p>
          <a:p>
            <a:pPr>
              <a:buClr>
                <a:srgbClr val="000000"/>
              </a:buClr>
            </a:pPr>
            <a:r>
              <a:rPr lang="en-US" sz="1600" b="1" kern="0">
                <a:latin typeface="Raleway"/>
                <a:cs typeface="Calibri"/>
              </a:rPr>
              <a:t>Connectivity 17% :</a:t>
            </a:r>
            <a:r>
              <a:rPr lang="en-US" sz="1600" kern="0">
                <a:latin typeface="Raleway"/>
                <a:cs typeface="Calibri"/>
              </a:rPr>
              <a:t> Important segment; suggests growing demand for connectivity solutions.</a:t>
            </a:r>
          </a:p>
          <a:p>
            <a:pPr>
              <a:buClr>
                <a:srgbClr val="000000"/>
              </a:buClr>
            </a:pPr>
            <a:r>
              <a:rPr lang="en-US" sz="1600" b="1" kern="0">
                <a:latin typeface="Raleway"/>
                <a:cs typeface="Calibri"/>
              </a:rPr>
              <a:t>Furniture 4% &amp; Construction 2%:</a:t>
            </a:r>
            <a:r>
              <a:rPr lang="en-US" sz="1600" kern="0">
                <a:latin typeface="Raleway"/>
                <a:cs typeface="Calibri"/>
              </a:rPr>
              <a:t> Lower emphasis; could represent an area for growth.</a:t>
            </a:r>
          </a:p>
          <a:p>
            <a:pPr>
              <a:buClr>
                <a:srgbClr val="000000"/>
              </a:buClr>
            </a:pPr>
            <a:r>
              <a:rPr lang="en-US" sz="1600" b="1" kern="0">
                <a:latin typeface="Raleway"/>
                <a:cs typeface="Calibri"/>
              </a:rPr>
              <a:t>Clothing &amp; Industry1% :</a:t>
            </a:r>
            <a:r>
              <a:rPr lang="en-US" sz="1600" kern="0">
                <a:latin typeface="Raleway"/>
                <a:cs typeface="Calibri"/>
              </a:rPr>
              <a:t> Less prominent; further investigation could identify opportunities.</a:t>
            </a:r>
          </a:p>
          <a:p>
            <a:pPr>
              <a:buClr>
                <a:srgbClr val="000000"/>
              </a:buClr>
            </a:pPr>
            <a:endParaRPr lang="en-US" sz="1600" kern="0">
              <a:latin typeface="Raleway"/>
              <a:cs typeface="Calibri"/>
            </a:endParaRPr>
          </a:p>
          <a:p>
            <a:pPr>
              <a:buClr>
                <a:srgbClr val="000000"/>
              </a:buClr>
              <a:buFont typeface="Open Sans"/>
              <a:buChar char="•"/>
            </a:pPr>
            <a:endParaRPr lang="en-US" sz="1600" kern="0">
              <a:latin typeface="Raleway"/>
              <a:cs typeface="Calibri"/>
            </a:endParaRPr>
          </a:p>
        </p:txBody>
      </p:sp>
    </p:spTree>
    <p:extLst>
      <p:ext uri="{BB962C8B-B14F-4D97-AF65-F5344CB8AC3E}">
        <p14:creationId xmlns:p14="http://schemas.microsoft.com/office/powerpoint/2010/main" val="1722367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5C96D6-2AD0-BCE4-5B9F-BD9CFE476C1B}"/>
              </a:ext>
            </a:extLst>
          </p:cNvPr>
          <p:cNvSpPr>
            <a:spLocks noGrp="1"/>
          </p:cNvSpPr>
          <p:nvPr>
            <p:ph type="title"/>
          </p:nvPr>
        </p:nvSpPr>
        <p:spPr/>
        <p:txBody>
          <a:bodyPr/>
          <a:lstStyle/>
          <a:p>
            <a:r>
              <a:rPr lang="en-US" sz="3200" u="sng"/>
              <a:t>Types of Loan Distribution</a:t>
            </a:r>
          </a:p>
        </p:txBody>
      </p:sp>
      <p:sp>
        <p:nvSpPr>
          <p:cNvPr id="4" name="Text Placeholder 3">
            <a:extLst>
              <a:ext uri="{FF2B5EF4-FFF2-40B4-BE49-F238E27FC236}">
                <a16:creationId xmlns:a16="http://schemas.microsoft.com/office/drawing/2014/main" id="{32A4BBBD-DB50-10E7-8F49-E421BDC44DE2}"/>
              </a:ext>
            </a:extLst>
          </p:cNvPr>
          <p:cNvSpPr>
            <a:spLocks noGrp="1" noChangeArrowheads="1"/>
          </p:cNvSpPr>
          <p:nvPr>
            <p:ph type="body" idx="1"/>
          </p:nvPr>
        </p:nvSpPr>
        <p:spPr bwMode="auto">
          <a:xfrm>
            <a:off x="4310743" y="1735971"/>
            <a:ext cx="4736461" cy="228147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a:ln>
                  <a:noFill/>
                </a:ln>
                <a:solidFill>
                  <a:schemeClr val="tx1"/>
                </a:solidFill>
                <a:effectLst/>
                <a:latin typeface="+mj-lt"/>
              </a:rPr>
              <a:t>Cash loans are the most common type of loan, with a count 747,553</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a:ln>
                  <a:noFill/>
                </a:ln>
                <a:solidFill>
                  <a:schemeClr val="tx1"/>
                </a:solidFill>
                <a:effectLst/>
                <a:latin typeface="+mj-lt"/>
              </a:rPr>
              <a:t>Consumer loans follow closely behind, with a count 729,151</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a:ln>
                  <a:noFill/>
                </a:ln>
                <a:solidFill>
                  <a:schemeClr val="tx1"/>
                </a:solidFill>
                <a:effectLst/>
                <a:latin typeface="+mj-lt"/>
              </a:rPr>
              <a:t>Revolving loans are much less common in comparison, having count of 193,164</a:t>
            </a:r>
          </a:p>
        </p:txBody>
      </p:sp>
      <p:pic>
        <p:nvPicPr>
          <p:cNvPr id="1031" name="Picture 7">
            <a:extLst>
              <a:ext uri="{FF2B5EF4-FFF2-40B4-BE49-F238E27FC236}">
                <a16:creationId xmlns:a16="http://schemas.microsoft.com/office/drawing/2014/main" id="{06630733-64FE-403B-4D8C-F41A24888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98" y="1114458"/>
            <a:ext cx="3901444" cy="3382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904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148E8-5BDC-0559-84CD-5F8BDFB0B1D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6DB00E6-47EB-463A-68A0-E03915D9A86F}"/>
              </a:ext>
            </a:extLst>
          </p:cNvPr>
          <p:cNvSpPr>
            <a:spLocks noGrp="1"/>
          </p:cNvSpPr>
          <p:nvPr>
            <p:ph type="title"/>
          </p:nvPr>
        </p:nvSpPr>
        <p:spPr/>
        <p:txBody>
          <a:bodyPr/>
          <a:lstStyle/>
          <a:p>
            <a:r>
              <a:rPr lang="en-US" sz="3200" u="sng"/>
              <a:t>Contract Status Distribution</a:t>
            </a:r>
          </a:p>
        </p:txBody>
      </p:sp>
      <p:sp>
        <p:nvSpPr>
          <p:cNvPr id="4" name="Text Placeholder 3">
            <a:extLst>
              <a:ext uri="{FF2B5EF4-FFF2-40B4-BE49-F238E27FC236}">
                <a16:creationId xmlns:a16="http://schemas.microsoft.com/office/drawing/2014/main" id="{5CA3A507-C951-DE32-73BF-60D3140A77C6}"/>
              </a:ext>
            </a:extLst>
          </p:cNvPr>
          <p:cNvSpPr>
            <a:spLocks noGrp="1" noChangeArrowheads="1"/>
          </p:cNvSpPr>
          <p:nvPr>
            <p:ph type="body" idx="1"/>
          </p:nvPr>
        </p:nvSpPr>
        <p:spPr bwMode="auto">
          <a:xfrm>
            <a:off x="4814597" y="1439096"/>
            <a:ext cx="4261310" cy="228147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Approved application were 62.1% with a count of 1,036,781</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Cancelled application were 18.9% with a count of 316,319</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Refused application were 17.4% with a count of 290,678</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Unused offer were 1.6% with a count of 26,436</a:t>
            </a:r>
            <a:endParaRPr kumimoji="0" lang="en-US" altLang="en-US" sz="1600" b="0" i="0" u="none" strike="noStrike" cap="none" normalizeH="0" baseline="0">
              <a:ln>
                <a:noFill/>
              </a:ln>
              <a:solidFill>
                <a:schemeClr val="tx1"/>
              </a:solidFill>
              <a:effectLst/>
              <a:latin typeface="+mj-lt"/>
            </a:endParaRPr>
          </a:p>
        </p:txBody>
      </p:sp>
      <p:pic>
        <p:nvPicPr>
          <p:cNvPr id="2052" name="Picture 4">
            <a:extLst>
              <a:ext uri="{FF2B5EF4-FFF2-40B4-BE49-F238E27FC236}">
                <a16:creationId xmlns:a16="http://schemas.microsoft.com/office/drawing/2014/main" id="{DF0F7A00-508A-A4CB-D18D-7EFF43B90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98" y="771637"/>
            <a:ext cx="434340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47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74B6C-CA6B-787E-ACA2-08630A1861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A9C2A5-AE92-E4D6-A93B-CD5C1507D4B0}"/>
              </a:ext>
            </a:extLst>
          </p:cNvPr>
          <p:cNvSpPr>
            <a:spLocks noGrp="1"/>
          </p:cNvSpPr>
          <p:nvPr>
            <p:ph type="title"/>
          </p:nvPr>
        </p:nvSpPr>
        <p:spPr/>
        <p:txBody>
          <a:bodyPr/>
          <a:lstStyle/>
          <a:p>
            <a:r>
              <a:rPr lang="en-US" sz="3200" u="sng"/>
              <a:t>Decision Made Distribution</a:t>
            </a:r>
          </a:p>
        </p:txBody>
      </p:sp>
      <p:sp>
        <p:nvSpPr>
          <p:cNvPr id="7" name="Text Placeholder 6">
            <a:extLst>
              <a:ext uri="{FF2B5EF4-FFF2-40B4-BE49-F238E27FC236}">
                <a16:creationId xmlns:a16="http://schemas.microsoft.com/office/drawing/2014/main" id="{B7EAAB1D-2A6B-A1FF-3DFF-09217F92C0B3}"/>
              </a:ext>
            </a:extLst>
          </p:cNvPr>
          <p:cNvSpPr>
            <a:spLocks noGrp="1" noChangeArrowheads="1"/>
          </p:cNvSpPr>
          <p:nvPr>
            <p:ph type="body" idx="1"/>
          </p:nvPr>
        </p:nvSpPr>
        <p:spPr bwMode="auto">
          <a:xfrm>
            <a:off x="5443125" y="2054056"/>
            <a:ext cx="3609962" cy="91940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i="0" u="none" strike="noStrike" cap="none" normalizeH="0" baseline="0">
                <a:ln>
                  <a:noFill/>
                </a:ln>
                <a:solidFill>
                  <a:schemeClr val="tx1"/>
                </a:solidFill>
                <a:effectLst/>
                <a:latin typeface="+mj-lt"/>
              </a:rPr>
              <a:t>Most of the decision were taken in first two year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i="0" u="none" strike="noStrike" cap="none" normalizeH="0" baseline="0">
              <a:ln>
                <a:noFill/>
              </a:ln>
              <a:solidFill>
                <a:schemeClr val="tx1"/>
              </a:solidFill>
              <a:effectLst/>
              <a:latin typeface="+mj-lt"/>
            </a:endParaRPr>
          </a:p>
        </p:txBody>
      </p:sp>
      <p:pic>
        <p:nvPicPr>
          <p:cNvPr id="3082" name="Picture 10">
            <a:extLst>
              <a:ext uri="{FF2B5EF4-FFF2-40B4-BE49-F238E27FC236}">
                <a16:creationId xmlns:a16="http://schemas.microsoft.com/office/drawing/2014/main" id="{D83D6B69-130E-E1B8-2031-4976B8BD4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79" y="951723"/>
            <a:ext cx="5329475" cy="3693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12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2129881" y="-809"/>
            <a:ext cx="8571300" cy="942000"/>
          </a:xfrm>
        </p:spPr>
        <p:txBody>
          <a:bodyPr>
            <a:normAutofit/>
          </a:bodyPr>
          <a:lstStyle/>
          <a:p>
            <a:r>
              <a:rPr lang="en-US" sz="3200" u="sng">
                <a:solidFill>
                  <a:schemeClr val="tx1"/>
                </a:solidFill>
                <a:latin typeface="Raleway"/>
              </a:rPr>
              <a:t>Gender Distribution</a:t>
            </a:r>
          </a:p>
        </p:txBody>
      </p:sp>
      <p:sp>
        <p:nvSpPr>
          <p:cNvPr id="3" name="TextBox 2">
            <a:extLst>
              <a:ext uri="{FF2B5EF4-FFF2-40B4-BE49-F238E27FC236}">
                <a16:creationId xmlns:a16="http://schemas.microsoft.com/office/drawing/2014/main" id="{E33D348E-4F05-EB4E-A6D8-D319B7089642}"/>
              </a:ext>
            </a:extLst>
          </p:cNvPr>
          <p:cNvSpPr txBox="1"/>
          <p:nvPr/>
        </p:nvSpPr>
        <p:spPr>
          <a:xfrm>
            <a:off x="5223330" y="492577"/>
            <a:ext cx="3768270" cy="4151769"/>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1600" b="1" dirty="0">
                <a:latin typeface="Raleway"/>
              </a:rPr>
              <a:t>Gender Representation</a:t>
            </a:r>
            <a:r>
              <a:rPr lang="en-US" sz="1600" dirty="0">
                <a:latin typeface="Raleway"/>
              </a:rPr>
              <a:t>:</a:t>
            </a:r>
          </a:p>
          <a:p>
            <a:pPr marL="0" lvl="1"/>
            <a:r>
              <a:rPr lang="en-US" sz="1600" b="1" dirty="0">
                <a:latin typeface="Raleway"/>
              </a:rPr>
              <a:t>     Female Borrowers (F)</a:t>
            </a:r>
            <a:r>
              <a:rPr lang="en-US" sz="1600" dirty="0">
                <a:latin typeface="Raleway"/>
              </a:rPr>
              <a:t>: 202,448</a:t>
            </a:r>
          </a:p>
          <a:p>
            <a:pPr marL="0" lvl="1"/>
            <a:r>
              <a:rPr lang="en-US" sz="1600" dirty="0">
                <a:latin typeface="Raleway"/>
              </a:rPr>
              <a:t>     (65.8%)</a:t>
            </a:r>
            <a:endParaRPr lang="en-US" dirty="0"/>
          </a:p>
          <a:p>
            <a:pPr marL="0" lvl="1"/>
            <a:r>
              <a:rPr lang="en-US" sz="1600" b="1" dirty="0">
                <a:latin typeface="Raleway"/>
              </a:rPr>
              <a:t>     Male Borrowers (M)</a:t>
            </a:r>
            <a:r>
              <a:rPr lang="en-US" sz="1600" dirty="0">
                <a:latin typeface="Raleway"/>
              </a:rPr>
              <a:t>: 105,059</a:t>
            </a:r>
          </a:p>
          <a:p>
            <a:pPr marL="0" lvl="1"/>
            <a:r>
              <a:rPr lang="en-US" sz="1600" dirty="0">
                <a:latin typeface="Raleway"/>
              </a:rPr>
              <a:t>     (34.2%)</a:t>
            </a:r>
            <a:endParaRPr lang="en-US" dirty="0"/>
          </a:p>
          <a:p>
            <a:pPr marL="0" lvl="1"/>
            <a:r>
              <a:rPr lang="en-US" sz="1600" b="1" dirty="0">
                <a:latin typeface="Raleway"/>
              </a:rPr>
              <a:t>     Unknown Gender (XNA)</a:t>
            </a:r>
            <a:r>
              <a:rPr lang="en-US" sz="1600" dirty="0">
                <a:latin typeface="Raleway"/>
              </a:rPr>
              <a:t>: 4</a:t>
            </a:r>
          </a:p>
          <a:p>
            <a:pPr marL="0" lvl="1"/>
            <a:r>
              <a:rPr lang="en-US" sz="1600" dirty="0">
                <a:latin typeface="Raleway"/>
              </a:rPr>
              <a:t>     (negligible)</a:t>
            </a:r>
            <a:endParaRPr lang="en-US" dirty="0"/>
          </a:p>
          <a:p>
            <a:pPr marL="228600" indent="-228600">
              <a:buFont typeface=""/>
              <a:buChar char="•"/>
            </a:pPr>
            <a:r>
              <a:rPr lang="en-US" sz="1600" b="1" dirty="0">
                <a:latin typeface="Raleway"/>
              </a:rPr>
              <a:t>Female Majority</a:t>
            </a:r>
            <a:r>
              <a:rPr lang="en-US" sz="1600" dirty="0">
                <a:latin typeface="Raleway"/>
              </a:rPr>
              <a:t>:</a:t>
            </a:r>
          </a:p>
          <a:p>
            <a:pPr marL="0" lvl="1"/>
            <a:r>
              <a:rPr lang="en-US" sz="1600" b="1" dirty="0">
                <a:latin typeface="Raleway"/>
              </a:rPr>
              <a:t>     Insight</a:t>
            </a:r>
            <a:r>
              <a:rPr lang="en-US" sz="1600" dirty="0">
                <a:latin typeface="Raleway"/>
              </a:rPr>
              <a:t>: The dataset shows a</a:t>
            </a:r>
            <a:endParaRPr lang="en-US" dirty="0">
              <a:latin typeface="Aptos"/>
            </a:endParaRPr>
          </a:p>
          <a:p>
            <a:pPr marL="0" lvl="1"/>
            <a:r>
              <a:rPr lang="en-US" sz="1600" dirty="0">
                <a:latin typeface="Raleway"/>
              </a:rPr>
              <a:t>     significant majority of female</a:t>
            </a:r>
            <a:endParaRPr lang="en-US" dirty="0">
              <a:latin typeface="Aptos"/>
            </a:endParaRPr>
          </a:p>
          <a:p>
            <a:pPr marL="0" lvl="1"/>
            <a:r>
              <a:rPr lang="en-US" sz="1600" dirty="0">
                <a:latin typeface="Raleway"/>
              </a:rPr>
              <a:t>     borrowers, indicating</a:t>
            </a:r>
            <a:endParaRPr lang="en-US" dirty="0">
              <a:latin typeface="Aptos"/>
            </a:endParaRPr>
          </a:p>
          <a:p>
            <a:pPr marL="0" lvl="1"/>
            <a:r>
              <a:rPr lang="en-US" sz="1600" dirty="0">
                <a:latin typeface="Raleway"/>
              </a:rPr>
              <a:t>     potential differences in</a:t>
            </a:r>
            <a:endParaRPr lang="en-US" dirty="0">
              <a:latin typeface="Aptos"/>
            </a:endParaRPr>
          </a:p>
          <a:p>
            <a:pPr marL="0" lvl="1"/>
            <a:r>
              <a:rPr lang="en-US" sz="1600" dirty="0">
                <a:latin typeface="Raleway"/>
              </a:rPr>
              <a:t>     borrowing behavior or default</a:t>
            </a:r>
            <a:endParaRPr lang="en-US" dirty="0">
              <a:latin typeface="Aptos"/>
            </a:endParaRPr>
          </a:p>
          <a:p>
            <a:pPr marL="0" lvl="1"/>
            <a:r>
              <a:rPr lang="en-US" sz="1600" dirty="0">
                <a:latin typeface="Raleway"/>
              </a:rPr>
              <a:t>     risk profiles compared to</a:t>
            </a:r>
            <a:endParaRPr lang="en-US" dirty="0">
              <a:latin typeface="Aptos"/>
            </a:endParaRPr>
          </a:p>
          <a:p>
            <a:pPr marL="0" lvl="1"/>
            <a:r>
              <a:rPr lang="en-US" sz="1600" dirty="0">
                <a:latin typeface="Raleway"/>
              </a:rPr>
              <a:t>     male borrowers.</a:t>
            </a:r>
            <a:endParaRPr lang="en-US" dirty="0"/>
          </a:p>
        </p:txBody>
      </p:sp>
      <p:pic>
        <p:nvPicPr>
          <p:cNvPr id="4" name="Picture 3">
            <a:extLst>
              <a:ext uri="{FF2B5EF4-FFF2-40B4-BE49-F238E27FC236}">
                <a16:creationId xmlns:a16="http://schemas.microsoft.com/office/drawing/2014/main" id="{7AFA63E1-3F78-6325-6968-8CAE1EBD98ED}"/>
              </a:ext>
            </a:extLst>
          </p:cNvPr>
          <p:cNvPicPr>
            <a:picLocks noChangeAspect="1"/>
          </p:cNvPicPr>
          <p:nvPr/>
        </p:nvPicPr>
        <p:blipFill>
          <a:blip r:embed="rId2"/>
          <a:stretch>
            <a:fillRect/>
          </a:stretch>
        </p:blipFill>
        <p:spPr>
          <a:xfrm>
            <a:off x="1" y="939323"/>
            <a:ext cx="5098142" cy="3255783"/>
          </a:xfrm>
          <a:prstGeom prst="rect">
            <a:avLst/>
          </a:prstGeom>
        </p:spPr>
      </p:pic>
    </p:spTree>
    <p:extLst>
      <p:ext uri="{BB962C8B-B14F-4D97-AF65-F5344CB8AC3E}">
        <p14:creationId xmlns:p14="http://schemas.microsoft.com/office/powerpoint/2010/main" val="2627679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C66BD-8A72-479C-09E4-D1A100A3B5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117711-EBDC-9ED4-216C-20D859DBF961}"/>
              </a:ext>
            </a:extLst>
          </p:cNvPr>
          <p:cNvSpPr>
            <a:spLocks noGrp="1"/>
          </p:cNvSpPr>
          <p:nvPr>
            <p:ph type="title"/>
          </p:nvPr>
        </p:nvSpPr>
        <p:spPr/>
        <p:txBody>
          <a:bodyPr/>
          <a:lstStyle/>
          <a:p>
            <a:r>
              <a:rPr lang="en-US" sz="3200" b="1" i="0" u="sng">
                <a:effectLst/>
                <a:latin typeface="+mj-lt"/>
              </a:rPr>
              <a:t>Accompanied Client </a:t>
            </a:r>
            <a:r>
              <a:rPr lang="en-US" sz="3200" u="sng">
                <a:latin typeface="+mj-lt"/>
              </a:rPr>
              <a:t>D</a:t>
            </a:r>
            <a:r>
              <a:rPr lang="en-US" sz="3200" b="1" i="0" u="sng">
                <a:effectLst/>
                <a:latin typeface="+mj-lt"/>
              </a:rPr>
              <a:t>istribution</a:t>
            </a:r>
          </a:p>
        </p:txBody>
      </p:sp>
      <p:sp>
        <p:nvSpPr>
          <p:cNvPr id="7" name="Text Placeholder 6">
            <a:extLst>
              <a:ext uri="{FF2B5EF4-FFF2-40B4-BE49-F238E27FC236}">
                <a16:creationId xmlns:a16="http://schemas.microsoft.com/office/drawing/2014/main" id="{23FF4406-4BF5-7731-6077-53C7713B1E37}"/>
              </a:ext>
            </a:extLst>
          </p:cNvPr>
          <p:cNvSpPr>
            <a:spLocks noGrp="1" noChangeArrowheads="1"/>
          </p:cNvSpPr>
          <p:nvPr>
            <p:ph type="body" idx="1"/>
          </p:nvPr>
        </p:nvSpPr>
        <p:spPr bwMode="auto">
          <a:xfrm>
            <a:off x="4721290" y="1054817"/>
            <a:ext cx="4270212" cy="337113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a:t>
            </a:r>
            <a:r>
              <a:rPr kumimoji="0" lang="en-US" altLang="en-US" sz="1600" i="0" u="none" strike="noStrike" cap="none" normalizeH="0" baseline="0">
                <a:ln>
                  <a:noFill/>
                </a:ln>
                <a:solidFill>
                  <a:schemeClr val="tx1"/>
                </a:solidFill>
                <a:effectLst/>
                <a:latin typeface="+mj-lt"/>
              </a:rPr>
              <a:t>pplication that were unaccompanied was 59.9% with count of 508,970</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a:t>
            </a:r>
            <a:r>
              <a:rPr kumimoji="0" lang="en-US" altLang="en-US" sz="1600" i="0" u="none" strike="noStrike" cap="none" normalizeH="0" baseline="0">
                <a:ln>
                  <a:noFill/>
                </a:ln>
                <a:solidFill>
                  <a:schemeClr val="tx1"/>
                </a:solidFill>
                <a:effectLst/>
                <a:latin typeface="+mj-lt"/>
              </a:rPr>
              <a:t>pplication that were accompanied with Family was 25.1% with count of 213,263</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a:t>
            </a:r>
            <a:r>
              <a:rPr kumimoji="0" lang="en-US" altLang="en-US" sz="1600" i="0" u="none" strike="noStrike" cap="none" normalizeH="0" baseline="0">
                <a:ln>
                  <a:noFill/>
                </a:ln>
                <a:solidFill>
                  <a:schemeClr val="tx1"/>
                </a:solidFill>
                <a:effectLst/>
                <a:latin typeface="+mj-lt"/>
              </a:rPr>
              <a:t>pplication that were accompanied with Spouse, partner was 7.9% with count of 67,069</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a:t>
            </a:r>
            <a:r>
              <a:rPr kumimoji="0" lang="en-US" altLang="en-US" sz="1600" i="0" u="none" strike="noStrike" cap="none" normalizeH="0" baseline="0">
                <a:ln>
                  <a:noFill/>
                </a:ln>
                <a:solidFill>
                  <a:schemeClr val="tx1"/>
                </a:solidFill>
                <a:effectLst/>
                <a:latin typeface="+mj-lt"/>
              </a:rPr>
              <a:t>pplication that were accompanied with children, partner was 3.7% with count of 31,566</a:t>
            </a:r>
          </a:p>
        </p:txBody>
      </p:sp>
      <p:pic>
        <p:nvPicPr>
          <p:cNvPr id="6146" name="Picture 2">
            <a:extLst>
              <a:ext uri="{FF2B5EF4-FFF2-40B4-BE49-F238E27FC236}">
                <a16:creationId xmlns:a16="http://schemas.microsoft.com/office/drawing/2014/main" id="{4C3437CA-B554-3E22-D34E-BE015FEDF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56" y="1003170"/>
            <a:ext cx="4008955" cy="347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3720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6E4DF-2B47-1370-F551-C5C9943D867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B84FC2-2140-0895-33FE-13EE4597F0B3}"/>
              </a:ext>
            </a:extLst>
          </p:cNvPr>
          <p:cNvSpPr>
            <a:spLocks noGrp="1"/>
          </p:cNvSpPr>
          <p:nvPr>
            <p:ph type="title"/>
          </p:nvPr>
        </p:nvSpPr>
        <p:spPr/>
        <p:txBody>
          <a:bodyPr/>
          <a:lstStyle/>
          <a:p>
            <a:r>
              <a:rPr lang="en-US" sz="3200" b="1" i="0" u="sng">
                <a:effectLst/>
                <a:latin typeface="+mj-lt"/>
              </a:rPr>
              <a:t>Client </a:t>
            </a:r>
            <a:r>
              <a:rPr lang="en-US" sz="3200" u="sng">
                <a:latin typeface="+mj-lt"/>
              </a:rPr>
              <a:t>T</a:t>
            </a:r>
            <a:r>
              <a:rPr lang="en-US" sz="3200" b="1" i="0" u="sng">
                <a:effectLst/>
                <a:latin typeface="+mj-lt"/>
              </a:rPr>
              <a:t>ype </a:t>
            </a:r>
            <a:r>
              <a:rPr lang="en-US" sz="3200" u="sng">
                <a:latin typeface="+mj-lt"/>
              </a:rPr>
              <a:t>D</a:t>
            </a:r>
            <a:r>
              <a:rPr lang="en-US" sz="3200" b="1" i="0" u="sng">
                <a:effectLst/>
                <a:latin typeface="+mj-lt"/>
              </a:rPr>
              <a:t>istribution</a:t>
            </a:r>
          </a:p>
        </p:txBody>
      </p:sp>
      <p:sp>
        <p:nvSpPr>
          <p:cNvPr id="7" name="Text Placeholder 6">
            <a:extLst>
              <a:ext uri="{FF2B5EF4-FFF2-40B4-BE49-F238E27FC236}">
                <a16:creationId xmlns:a16="http://schemas.microsoft.com/office/drawing/2014/main" id="{B8E825B6-8226-0F4E-D667-F89632CBA0FF}"/>
              </a:ext>
            </a:extLst>
          </p:cNvPr>
          <p:cNvSpPr>
            <a:spLocks noGrp="1" noChangeArrowheads="1"/>
          </p:cNvSpPr>
          <p:nvPr>
            <p:ph type="body" idx="1"/>
          </p:nvPr>
        </p:nvSpPr>
        <p:spPr bwMode="auto">
          <a:xfrm>
            <a:off x="4572000" y="1872981"/>
            <a:ext cx="4419502" cy="173664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We have 73.7% repeater type client with a count of 1,231,261</a:t>
            </a:r>
          </a:p>
          <a:p>
            <a:pPr marL="285750" indent="-285750" eaLnBrk="0" fontAlgn="base" hangingPunct="0">
              <a:lnSpc>
                <a:spcPct val="100000"/>
              </a:lnSpc>
              <a:spcBef>
                <a:spcPct val="0"/>
              </a:spcBef>
              <a:spcAft>
                <a:spcPct val="0"/>
              </a:spcAft>
              <a:buClrTx/>
              <a:buSzTx/>
            </a:pPr>
            <a:r>
              <a:rPr kumimoji="0" lang="en-US" altLang="en-US" sz="1600" i="0" u="none" strike="noStrike" cap="none" normalizeH="0" baseline="0">
                <a:ln>
                  <a:noFill/>
                </a:ln>
                <a:solidFill>
                  <a:schemeClr val="tx1"/>
                </a:solidFill>
                <a:effectLst/>
                <a:latin typeface="+mj-lt"/>
              </a:rPr>
              <a:t>New client are 18%</a:t>
            </a:r>
            <a:r>
              <a:rPr lang="en-US" altLang="en-US" sz="1600">
                <a:solidFill>
                  <a:schemeClr val="tx1"/>
                </a:solidFill>
                <a:latin typeface="+mj-lt"/>
              </a:rPr>
              <a:t> with a count of 301,363</a:t>
            </a:r>
            <a:endParaRPr kumimoji="0" lang="en-US" altLang="en-US" sz="1600" i="0" u="none" strike="noStrike" cap="none" normalizeH="0" baseline="0">
              <a:ln>
                <a:noFill/>
              </a:ln>
              <a:solidFill>
                <a:schemeClr val="tx1"/>
              </a:solidFill>
              <a:effectLst/>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Refreshed client are 8.1 with a count of 135,649</a:t>
            </a:r>
          </a:p>
        </p:txBody>
      </p:sp>
      <p:pic>
        <p:nvPicPr>
          <p:cNvPr id="7170" name="Picture 2">
            <a:extLst>
              <a:ext uri="{FF2B5EF4-FFF2-40B4-BE49-F238E27FC236}">
                <a16:creationId xmlns:a16="http://schemas.microsoft.com/office/drawing/2014/main" id="{41D1E007-AED8-58D8-A1D3-3F9299716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51" y="852314"/>
            <a:ext cx="4271047" cy="3856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5505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8C673-1BAE-3635-7792-B4F7A727C1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7078F13-A6D1-698B-705C-4E53558B850E}"/>
              </a:ext>
            </a:extLst>
          </p:cNvPr>
          <p:cNvSpPr>
            <a:spLocks noGrp="1"/>
          </p:cNvSpPr>
          <p:nvPr>
            <p:ph type="title"/>
          </p:nvPr>
        </p:nvSpPr>
        <p:spPr/>
        <p:txBody>
          <a:bodyPr/>
          <a:lstStyle/>
          <a:p>
            <a:r>
              <a:rPr lang="en-US" sz="3200" b="1" i="0" u="sng">
                <a:effectLst/>
                <a:latin typeface="+mj-lt"/>
              </a:rPr>
              <a:t>Type of Goods </a:t>
            </a:r>
            <a:r>
              <a:rPr lang="en-US" sz="3200" u="sng">
                <a:latin typeface="+mj-lt"/>
              </a:rPr>
              <a:t>D</a:t>
            </a:r>
            <a:r>
              <a:rPr lang="en-US" sz="3200" b="1" i="0" u="sng">
                <a:effectLst/>
                <a:latin typeface="+mj-lt"/>
              </a:rPr>
              <a:t>istribution</a:t>
            </a:r>
          </a:p>
        </p:txBody>
      </p:sp>
      <p:sp>
        <p:nvSpPr>
          <p:cNvPr id="7" name="Text Placeholder 6">
            <a:extLst>
              <a:ext uri="{FF2B5EF4-FFF2-40B4-BE49-F238E27FC236}">
                <a16:creationId xmlns:a16="http://schemas.microsoft.com/office/drawing/2014/main" id="{9A655A45-92BB-88CA-C8C5-6A8E4B7D76C4}"/>
              </a:ext>
            </a:extLst>
          </p:cNvPr>
          <p:cNvSpPr>
            <a:spLocks noGrp="1" noChangeArrowheads="1"/>
          </p:cNvSpPr>
          <p:nvPr>
            <p:ph type="body" idx="1"/>
          </p:nvPr>
        </p:nvSpPr>
        <p:spPr bwMode="auto">
          <a:xfrm>
            <a:off x="5254094" y="856214"/>
            <a:ext cx="3785020" cy="364355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What Kind of goods did the client apply loan for is not available for 56.9%</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For mobile 13.5% of client applied loan</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For consumer electronics 7.3% of client applied </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For computers 6.3% ,Audio/Video 6.0% ,Furniture 3.2%, Photo/Cinema Equipment 1.5%</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p:txBody>
      </p:sp>
      <p:pic>
        <p:nvPicPr>
          <p:cNvPr id="8194" name="Picture 2">
            <a:extLst>
              <a:ext uri="{FF2B5EF4-FFF2-40B4-BE49-F238E27FC236}">
                <a16:creationId xmlns:a16="http://schemas.microsoft.com/office/drawing/2014/main" id="{577836C1-9164-25D0-86A6-0A568D51A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98" y="843078"/>
            <a:ext cx="4926023" cy="3680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2132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E5654-2BAF-1497-2826-AE124792A55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8D77A51-3FA5-D90C-14D1-F783EEC99231}"/>
              </a:ext>
            </a:extLst>
          </p:cNvPr>
          <p:cNvSpPr>
            <a:spLocks noGrp="1"/>
          </p:cNvSpPr>
          <p:nvPr>
            <p:ph type="title"/>
          </p:nvPr>
        </p:nvSpPr>
        <p:spPr/>
        <p:txBody>
          <a:bodyPr/>
          <a:lstStyle/>
          <a:p>
            <a:r>
              <a:rPr lang="en-US" sz="3200" b="1" i="0" u="sng">
                <a:effectLst/>
                <a:latin typeface="+mj-lt"/>
              </a:rPr>
              <a:t>Channel </a:t>
            </a:r>
            <a:r>
              <a:rPr lang="en-US" sz="3200" u="sng">
                <a:latin typeface="+mj-lt"/>
              </a:rPr>
              <a:t>D</a:t>
            </a:r>
            <a:r>
              <a:rPr lang="en-US" sz="3200" b="1" i="0" u="sng">
                <a:effectLst/>
                <a:latin typeface="+mj-lt"/>
              </a:rPr>
              <a:t>istribution</a:t>
            </a:r>
          </a:p>
        </p:txBody>
      </p:sp>
      <p:sp>
        <p:nvSpPr>
          <p:cNvPr id="7" name="Text Placeholder 6">
            <a:extLst>
              <a:ext uri="{FF2B5EF4-FFF2-40B4-BE49-F238E27FC236}">
                <a16:creationId xmlns:a16="http://schemas.microsoft.com/office/drawing/2014/main" id="{17581973-4921-83E9-0FF4-5363489B9B8B}"/>
              </a:ext>
            </a:extLst>
          </p:cNvPr>
          <p:cNvSpPr>
            <a:spLocks noGrp="1" noChangeArrowheads="1"/>
          </p:cNvSpPr>
          <p:nvPr>
            <p:ph type="body" idx="1"/>
          </p:nvPr>
        </p:nvSpPr>
        <p:spPr bwMode="auto">
          <a:xfrm>
            <a:off x="5585342" y="2898987"/>
            <a:ext cx="3298935" cy="173664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Top Channel is Credit and cash offices which acquired 43.1% of client</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Next is Country Wide which acquired 29.6% of client</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p:txBody>
      </p:sp>
      <p:pic>
        <p:nvPicPr>
          <p:cNvPr id="9218" name="Picture 2">
            <a:extLst>
              <a:ext uri="{FF2B5EF4-FFF2-40B4-BE49-F238E27FC236}">
                <a16:creationId xmlns:a16="http://schemas.microsoft.com/office/drawing/2014/main" id="{2FCC2622-F5D0-BBB8-AD32-CEEAA86E6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14" y="909442"/>
            <a:ext cx="5332857" cy="331935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4323439-1A73-6F94-5F9A-2069D61ED4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499" y="176992"/>
            <a:ext cx="3385751" cy="272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82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E3B6C-5346-66FE-C765-6C9F843CE7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769381-656B-861B-056F-F63FEA911A4F}"/>
              </a:ext>
            </a:extLst>
          </p:cNvPr>
          <p:cNvSpPr>
            <a:spLocks noGrp="1"/>
          </p:cNvSpPr>
          <p:nvPr>
            <p:ph type="title"/>
          </p:nvPr>
        </p:nvSpPr>
        <p:spPr>
          <a:xfrm>
            <a:off x="302398" y="0"/>
            <a:ext cx="8748296" cy="853200"/>
          </a:xfrm>
        </p:spPr>
        <p:txBody>
          <a:bodyPr/>
          <a:lstStyle/>
          <a:p>
            <a:r>
              <a:rPr lang="en-US" sz="3200" b="1" i="0" u="sng">
                <a:effectLst/>
                <a:latin typeface="+mj-lt"/>
              </a:rPr>
              <a:t>Grouped Interest </a:t>
            </a:r>
            <a:r>
              <a:rPr lang="en-US" sz="3200" u="sng">
                <a:latin typeface="+mj-lt"/>
              </a:rPr>
              <a:t>R</a:t>
            </a:r>
            <a:r>
              <a:rPr lang="en-US" sz="3200" b="1" i="0" u="sng">
                <a:effectLst/>
                <a:latin typeface="+mj-lt"/>
              </a:rPr>
              <a:t>ate </a:t>
            </a:r>
            <a:r>
              <a:rPr lang="en-US" sz="3200" u="sng">
                <a:latin typeface="+mj-lt"/>
              </a:rPr>
              <a:t>D</a:t>
            </a:r>
            <a:r>
              <a:rPr lang="en-US" sz="3200" b="1" i="0" u="sng">
                <a:effectLst/>
                <a:latin typeface="+mj-lt"/>
              </a:rPr>
              <a:t>istribution</a:t>
            </a:r>
          </a:p>
        </p:txBody>
      </p:sp>
      <p:sp>
        <p:nvSpPr>
          <p:cNvPr id="7" name="Text Placeholder 6">
            <a:extLst>
              <a:ext uri="{FF2B5EF4-FFF2-40B4-BE49-F238E27FC236}">
                <a16:creationId xmlns:a16="http://schemas.microsoft.com/office/drawing/2014/main" id="{2558104C-E5C5-099C-1C5B-243C2138930A}"/>
              </a:ext>
            </a:extLst>
          </p:cNvPr>
          <p:cNvSpPr>
            <a:spLocks noGrp="1" noChangeArrowheads="1"/>
          </p:cNvSpPr>
          <p:nvPr>
            <p:ph type="body" idx="1"/>
          </p:nvPr>
        </p:nvSpPr>
        <p:spPr bwMode="auto">
          <a:xfrm>
            <a:off x="5025081" y="1928113"/>
            <a:ext cx="3906169" cy="200906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Grouped interest rate is not available for  31% of application</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Middle interest were applied on 23.1% of  application</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High interest rate is applied on 21.2% of application</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p:txBody>
      </p:sp>
      <p:pic>
        <p:nvPicPr>
          <p:cNvPr id="10242" name="Picture 2">
            <a:extLst>
              <a:ext uri="{FF2B5EF4-FFF2-40B4-BE49-F238E27FC236}">
                <a16:creationId xmlns:a16="http://schemas.microsoft.com/office/drawing/2014/main" id="{DB1B077D-1E67-C6BC-68EC-8C7A6CCAF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28" y="853200"/>
            <a:ext cx="4248150" cy="388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492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562E3-48E0-5502-7368-7A2511BC82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65D851-204F-D8DB-4FD8-5A8C5E6523CD}"/>
              </a:ext>
            </a:extLst>
          </p:cNvPr>
          <p:cNvSpPr>
            <a:spLocks noGrp="1"/>
          </p:cNvSpPr>
          <p:nvPr>
            <p:ph type="title"/>
          </p:nvPr>
        </p:nvSpPr>
        <p:spPr>
          <a:xfrm>
            <a:off x="302398" y="0"/>
            <a:ext cx="8748296" cy="853200"/>
          </a:xfrm>
        </p:spPr>
        <p:txBody>
          <a:bodyPr/>
          <a:lstStyle/>
          <a:p>
            <a:r>
              <a:rPr lang="en-US" sz="3200" b="1" i="0" u="sng">
                <a:effectLst/>
                <a:latin typeface="+mj-lt"/>
              </a:rPr>
              <a:t>Previous Application Annuity </a:t>
            </a:r>
            <a:r>
              <a:rPr lang="en-US" sz="3200" u="sng">
                <a:latin typeface="+mj-lt"/>
              </a:rPr>
              <a:t>D</a:t>
            </a:r>
            <a:r>
              <a:rPr lang="en-US" sz="3200" b="1" i="0" u="sng">
                <a:effectLst/>
                <a:latin typeface="+mj-lt"/>
              </a:rPr>
              <a:t>istribution</a:t>
            </a:r>
          </a:p>
        </p:txBody>
      </p:sp>
      <p:sp>
        <p:nvSpPr>
          <p:cNvPr id="6" name="Rectangle 3">
            <a:extLst>
              <a:ext uri="{FF2B5EF4-FFF2-40B4-BE49-F238E27FC236}">
                <a16:creationId xmlns:a16="http://schemas.microsoft.com/office/drawing/2014/main" id="{A9025491-441D-8655-F047-8100567B7312}"/>
              </a:ext>
            </a:extLst>
          </p:cNvPr>
          <p:cNvSpPr>
            <a:spLocks noGrp="1" noChangeArrowheads="1"/>
          </p:cNvSpPr>
          <p:nvPr>
            <p:ph type="body" idx="1"/>
          </p:nvPr>
        </p:nvSpPr>
        <p:spPr bwMode="auto">
          <a:xfrm>
            <a:off x="5175739" y="918386"/>
            <a:ext cx="3761462" cy="364355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Highly Skewed Distribution</a:t>
            </a:r>
            <a:r>
              <a:rPr kumimoji="0" lang="en-US" altLang="en-US" sz="1600" b="0" i="0" u="none" strike="noStrike" cap="none" normalizeH="0" baseline="0">
                <a:ln>
                  <a:noFill/>
                </a:ln>
                <a:solidFill>
                  <a:schemeClr val="tx1"/>
                </a:solidFill>
                <a:effectLst/>
                <a:latin typeface="+mj-lt"/>
              </a:rPr>
              <a:t>: The annuity distribution is heavily right-skewed, indicating that most annuity amounts are quite low, with a few larger annuities stretching out to the right.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Majority of Annuities Under 100,000</a:t>
            </a:r>
            <a:r>
              <a:rPr kumimoji="0" lang="en-US" altLang="en-US" sz="1600" b="0" i="0" u="none" strike="noStrike" cap="none" normalizeH="0" baseline="0">
                <a:ln>
                  <a:noFill/>
                </a:ln>
                <a:solidFill>
                  <a:schemeClr val="tx1"/>
                </a:solidFill>
                <a:effectLst/>
                <a:latin typeface="+mj-lt"/>
              </a:rPr>
              <a:t>: The bulk of the annuities seem to be clustered below 100,000, with a massive spike around very low values, suggesting that small annuities are far more common.</a:t>
            </a:r>
          </a:p>
        </p:txBody>
      </p:sp>
      <p:pic>
        <p:nvPicPr>
          <p:cNvPr id="11271" name="Picture 7">
            <a:extLst>
              <a:ext uri="{FF2B5EF4-FFF2-40B4-BE49-F238E27FC236}">
                <a16:creationId xmlns:a16="http://schemas.microsoft.com/office/drawing/2014/main" id="{EDD41952-E006-915E-E6AC-5AB5C6E45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78122"/>
            <a:ext cx="5099333" cy="351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80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B21D-30CD-4664-3D51-549F005959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E45FC7-29BA-20AD-4CB6-4ED5FCBF79C8}"/>
              </a:ext>
            </a:extLst>
          </p:cNvPr>
          <p:cNvSpPr>
            <a:spLocks noGrp="1"/>
          </p:cNvSpPr>
          <p:nvPr>
            <p:ph type="title"/>
          </p:nvPr>
        </p:nvSpPr>
        <p:spPr>
          <a:xfrm>
            <a:off x="302398" y="0"/>
            <a:ext cx="8748296" cy="853200"/>
          </a:xfrm>
        </p:spPr>
        <p:txBody>
          <a:bodyPr/>
          <a:lstStyle/>
          <a:p>
            <a:r>
              <a:rPr lang="en-US" sz="3200" b="1" i="0" u="sng">
                <a:effectLst/>
                <a:latin typeface="+mj-lt"/>
              </a:rPr>
              <a:t>Previous Application Amount </a:t>
            </a:r>
            <a:r>
              <a:rPr lang="en-US" sz="3200" u="sng">
                <a:latin typeface="+mj-lt"/>
              </a:rPr>
              <a:t>D</a:t>
            </a:r>
            <a:r>
              <a:rPr lang="en-US" sz="3200" b="1" i="0" u="sng">
                <a:effectLst/>
                <a:latin typeface="+mj-lt"/>
              </a:rPr>
              <a:t>istribution</a:t>
            </a:r>
          </a:p>
        </p:txBody>
      </p:sp>
      <p:sp>
        <p:nvSpPr>
          <p:cNvPr id="6" name="Rectangle 3">
            <a:extLst>
              <a:ext uri="{FF2B5EF4-FFF2-40B4-BE49-F238E27FC236}">
                <a16:creationId xmlns:a16="http://schemas.microsoft.com/office/drawing/2014/main" id="{EBF73B34-47E7-828E-0647-8A618097FAFA}"/>
              </a:ext>
            </a:extLst>
          </p:cNvPr>
          <p:cNvSpPr>
            <a:spLocks noGrp="1" noChangeArrowheads="1"/>
          </p:cNvSpPr>
          <p:nvPr>
            <p:ph type="body" idx="1"/>
          </p:nvPr>
        </p:nvSpPr>
        <p:spPr bwMode="auto">
          <a:xfrm>
            <a:off x="5120938" y="855756"/>
            <a:ext cx="3761462" cy="364355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Highly Skewed Distribution</a:t>
            </a:r>
            <a:r>
              <a:rPr kumimoji="0" lang="en-US" altLang="en-US" sz="1600" b="0" i="0" u="none" strike="noStrike" cap="none" normalizeH="0" baseline="0">
                <a:ln>
                  <a:noFill/>
                </a:ln>
                <a:solidFill>
                  <a:schemeClr val="tx1"/>
                </a:solidFill>
                <a:effectLst/>
                <a:latin typeface="+mj-lt"/>
              </a:rPr>
              <a:t>: The amount distribution is heavily right-skewed, indicating that most amounts are quite low, with a few larger amount stretching out to the right.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Majority of Amount Under 1,000,000</a:t>
            </a:r>
            <a:r>
              <a:rPr kumimoji="0" lang="en-US" altLang="en-US" sz="1600" b="0" i="0" u="none" strike="noStrike" cap="none" normalizeH="0" baseline="0">
                <a:ln>
                  <a:noFill/>
                </a:ln>
                <a:solidFill>
                  <a:schemeClr val="tx1"/>
                </a:solidFill>
                <a:effectLst/>
                <a:latin typeface="+mj-lt"/>
              </a:rPr>
              <a:t>: The bulk of the amount seem to be clustered below 1,000,000, with a massive spike around very low values, suggesting that small amount are far more common.</a:t>
            </a:r>
          </a:p>
        </p:txBody>
      </p:sp>
      <p:pic>
        <p:nvPicPr>
          <p:cNvPr id="12290" name="Picture 2">
            <a:extLst>
              <a:ext uri="{FF2B5EF4-FFF2-40B4-BE49-F238E27FC236}">
                <a16:creationId xmlns:a16="http://schemas.microsoft.com/office/drawing/2014/main" id="{85583B1D-50C3-B23F-BAF5-02CDE3054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98" y="848341"/>
            <a:ext cx="4672991" cy="3785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5764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D752C-548C-15C2-3038-7EB481D2BA2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E81B95-2826-CCEA-24C4-AC7162421FF0}"/>
              </a:ext>
            </a:extLst>
          </p:cNvPr>
          <p:cNvSpPr>
            <a:spLocks noGrp="1"/>
          </p:cNvSpPr>
          <p:nvPr>
            <p:ph type="title"/>
          </p:nvPr>
        </p:nvSpPr>
        <p:spPr>
          <a:xfrm>
            <a:off x="302398" y="0"/>
            <a:ext cx="8748296" cy="853200"/>
          </a:xfrm>
        </p:spPr>
        <p:txBody>
          <a:bodyPr/>
          <a:lstStyle/>
          <a:p>
            <a:r>
              <a:rPr lang="en-US" sz="3200" b="1" i="0" u="sng">
                <a:effectLst/>
                <a:latin typeface="+mj-lt"/>
              </a:rPr>
              <a:t>Previous Credit Amount </a:t>
            </a:r>
            <a:r>
              <a:rPr lang="en-US" sz="3200" u="sng">
                <a:latin typeface="+mj-lt"/>
              </a:rPr>
              <a:t>D</a:t>
            </a:r>
            <a:r>
              <a:rPr lang="en-US" sz="3200" b="1" i="0" u="sng">
                <a:effectLst/>
                <a:latin typeface="+mj-lt"/>
              </a:rPr>
              <a:t>istribution</a:t>
            </a:r>
          </a:p>
        </p:txBody>
      </p:sp>
      <p:sp>
        <p:nvSpPr>
          <p:cNvPr id="6" name="Rectangle 3">
            <a:extLst>
              <a:ext uri="{FF2B5EF4-FFF2-40B4-BE49-F238E27FC236}">
                <a16:creationId xmlns:a16="http://schemas.microsoft.com/office/drawing/2014/main" id="{3B754DDB-ADFF-ABDC-B179-FCA81D01FD39}"/>
              </a:ext>
            </a:extLst>
          </p:cNvPr>
          <p:cNvSpPr>
            <a:spLocks noGrp="1" noChangeArrowheads="1"/>
          </p:cNvSpPr>
          <p:nvPr>
            <p:ph type="body" idx="1"/>
          </p:nvPr>
        </p:nvSpPr>
        <p:spPr bwMode="auto">
          <a:xfrm>
            <a:off x="5199225" y="902728"/>
            <a:ext cx="3761462" cy="364355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Highly Skewed Distribution</a:t>
            </a:r>
            <a:r>
              <a:rPr kumimoji="0" lang="en-US" altLang="en-US" sz="1600" b="0" i="0" u="none" strike="noStrike" cap="none" normalizeH="0" baseline="0">
                <a:ln>
                  <a:noFill/>
                </a:ln>
                <a:solidFill>
                  <a:schemeClr val="tx1"/>
                </a:solidFill>
                <a:effectLst/>
                <a:latin typeface="+mj-lt"/>
              </a:rPr>
              <a:t>: The credit amount distribution is heavily right-skewed, indicating that most credit amounts are quite low, with a few larger amount stretching out to the right.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mj-lt"/>
              </a:rPr>
              <a:t>Majority of </a:t>
            </a:r>
            <a:r>
              <a:rPr lang="en-US" altLang="en-US" sz="1600" b="1">
                <a:solidFill>
                  <a:schemeClr val="tx1"/>
                </a:solidFill>
                <a:latin typeface="+mj-lt"/>
              </a:rPr>
              <a:t>Credit Amount</a:t>
            </a:r>
            <a:r>
              <a:rPr kumimoji="0" lang="en-US" altLang="en-US" sz="1600" b="1" i="0" u="none" strike="noStrike" cap="none" normalizeH="0" baseline="0">
                <a:ln>
                  <a:noFill/>
                </a:ln>
                <a:solidFill>
                  <a:schemeClr val="tx1"/>
                </a:solidFill>
                <a:effectLst/>
                <a:latin typeface="+mj-lt"/>
              </a:rPr>
              <a:t> Under 1,000,000</a:t>
            </a:r>
            <a:r>
              <a:rPr kumimoji="0" lang="en-US" altLang="en-US" sz="1600" b="0" i="0" u="none" strike="noStrike" cap="none" normalizeH="0" baseline="0">
                <a:ln>
                  <a:noFill/>
                </a:ln>
                <a:solidFill>
                  <a:schemeClr val="tx1"/>
                </a:solidFill>
                <a:effectLst/>
                <a:latin typeface="+mj-lt"/>
              </a:rPr>
              <a:t>: The bulk of the amount seem to be clustered below 1,000,000, with a massive spike around very low values, suggesting that small amount are far more common.</a:t>
            </a:r>
          </a:p>
        </p:txBody>
      </p:sp>
      <p:pic>
        <p:nvPicPr>
          <p:cNvPr id="13316" name="Picture 4">
            <a:extLst>
              <a:ext uri="{FF2B5EF4-FFF2-40B4-BE49-F238E27FC236}">
                <a16:creationId xmlns:a16="http://schemas.microsoft.com/office/drawing/2014/main" id="{ABBE2D55-F91F-D735-C6F9-99AC72915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98" y="869680"/>
            <a:ext cx="4782019" cy="3653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17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EACC2-72AC-F8FA-8F3E-137DD2147C4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F206213-38FB-970C-B8F1-54AAF0AD8F56}"/>
              </a:ext>
            </a:extLst>
          </p:cNvPr>
          <p:cNvSpPr>
            <a:spLocks noGrp="1"/>
          </p:cNvSpPr>
          <p:nvPr>
            <p:ph type="title"/>
          </p:nvPr>
        </p:nvSpPr>
        <p:spPr>
          <a:xfrm>
            <a:off x="302398" y="0"/>
            <a:ext cx="8748296" cy="853200"/>
          </a:xfrm>
        </p:spPr>
        <p:txBody>
          <a:bodyPr/>
          <a:lstStyle/>
          <a:p>
            <a:r>
              <a:rPr lang="en-US" sz="3200" u="sng">
                <a:latin typeface="+mj-lt"/>
              </a:rPr>
              <a:t>Contract Type Vs Contract Status</a:t>
            </a:r>
            <a:endParaRPr lang="en-US" sz="3200" b="1" i="0" u="sng">
              <a:effectLst/>
              <a:latin typeface="+mj-lt"/>
            </a:endParaRPr>
          </a:p>
        </p:txBody>
      </p:sp>
      <p:sp>
        <p:nvSpPr>
          <p:cNvPr id="6" name="Rectangle 3">
            <a:extLst>
              <a:ext uri="{FF2B5EF4-FFF2-40B4-BE49-F238E27FC236}">
                <a16:creationId xmlns:a16="http://schemas.microsoft.com/office/drawing/2014/main" id="{9D048DA6-001F-34E5-FCB4-199F320D6F12}"/>
              </a:ext>
            </a:extLst>
          </p:cNvPr>
          <p:cNvSpPr>
            <a:spLocks noGrp="1" noChangeArrowheads="1"/>
          </p:cNvSpPr>
          <p:nvPr>
            <p:ph type="body" idx="1"/>
          </p:nvPr>
        </p:nvSpPr>
        <p:spPr bwMode="auto">
          <a:xfrm>
            <a:off x="5479093" y="886182"/>
            <a:ext cx="3472150" cy="337113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mj-lt"/>
              </a:rPr>
              <a:t>Approval rate for Consumer loans is 85.91% followed by Revolving loans is 50.65% and least is for Cash Loans 41.80%</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mj-lt"/>
              </a:rPr>
              <a:t>Most approved contract type is Consumer loan </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600">
                <a:solidFill>
                  <a:schemeClr val="tx1"/>
                </a:solidFill>
                <a:latin typeface="+mj-lt"/>
              </a:rPr>
              <a:t>Most unused contract type is consumed loan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mj-lt"/>
              </a:rPr>
              <a:t>Most cancelled contract type is cash loan followed by revolving loan</a:t>
            </a:r>
          </a:p>
        </p:txBody>
      </p:sp>
      <p:pic>
        <p:nvPicPr>
          <p:cNvPr id="14338" name="Picture 2">
            <a:extLst>
              <a:ext uri="{FF2B5EF4-FFF2-40B4-BE49-F238E27FC236}">
                <a16:creationId xmlns:a16="http://schemas.microsoft.com/office/drawing/2014/main" id="{90AE0430-55E4-4078-2A42-E7D564B43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17" y="852082"/>
            <a:ext cx="5028016" cy="368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7766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BE0C4-C0BD-8099-C453-59A6D54C9B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E6F95C-EB3D-D093-8D73-BA3C872BD60A}"/>
              </a:ext>
            </a:extLst>
          </p:cNvPr>
          <p:cNvSpPr>
            <a:spLocks noGrp="1"/>
          </p:cNvSpPr>
          <p:nvPr>
            <p:ph type="title"/>
          </p:nvPr>
        </p:nvSpPr>
        <p:spPr>
          <a:xfrm>
            <a:off x="302398" y="0"/>
            <a:ext cx="8748296" cy="853200"/>
          </a:xfrm>
        </p:spPr>
        <p:txBody>
          <a:bodyPr/>
          <a:lstStyle/>
          <a:p>
            <a:r>
              <a:rPr lang="en-US" sz="3200" u="sng">
                <a:latin typeface="+mj-lt"/>
              </a:rPr>
              <a:t>Purpose of Cash Loan Vs Contract Status</a:t>
            </a:r>
            <a:endParaRPr lang="en-US" sz="3200" b="1" i="0" u="sng">
              <a:effectLst/>
              <a:latin typeface="+mj-lt"/>
            </a:endParaRPr>
          </a:p>
        </p:txBody>
      </p:sp>
      <p:sp>
        <p:nvSpPr>
          <p:cNvPr id="6" name="Rectangle 3">
            <a:extLst>
              <a:ext uri="{FF2B5EF4-FFF2-40B4-BE49-F238E27FC236}">
                <a16:creationId xmlns:a16="http://schemas.microsoft.com/office/drawing/2014/main" id="{B38D6EAB-AF91-4B0C-6F52-624C55727337}"/>
              </a:ext>
            </a:extLst>
          </p:cNvPr>
          <p:cNvSpPr>
            <a:spLocks noGrp="1" noChangeArrowheads="1"/>
          </p:cNvSpPr>
          <p:nvPr>
            <p:ph type="body" idx="1"/>
          </p:nvPr>
        </p:nvSpPr>
        <p:spPr bwMode="auto">
          <a:xfrm>
            <a:off x="5329442" y="1116225"/>
            <a:ext cx="3520185" cy="337113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a:ln>
                  <a:noFill/>
                </a:ln>
                <a:solidFill>
                  <a:schemeClr val="tx1"/>
                </a:solidFill>
                <a:effectLst/>
                <a:latin typeface="+mj-lt"/>
              </a:rPr>
              <a:t>Approval rate for XAP is 78.49% followed by Purchase of electronic equipment is 55.41% and least is for Payments on other loans 15.74%</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The purpose of Cash Loan is  not applicable or not available of majority of data</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Approval rate for XAP is more than XNA</a:t>
            </a:r>
          </a:p>
        </p:txBody>
      </p:sp>
      <p:pic>
        <p:nvPicPr>
          <p:cNvPr id="15362" name="Picture 2">
            <a:extLst>
              <a:ext uri="{FF2B5EF4-FFF2-40B4-BE49-F238E27FC236}">
                <a16:creationId xmlns:a16="http://schemas.microsoft.com/office/drawing/2014/main" id="{7D07CB3B-5286-AB00-476E-88064C402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84" y="1116048"/>
            <a:ext cx="4943505" cy="347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609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A1315-0F43-4912-136B-8B744D3B4621}"/>
              </a:ext>
            </a:extLst>
          </p:cNvPr>
          <p:cNvSpPr>
            <a:spLocks noGrp="1"/>
          </p:cNvSpPr>
          <p:nvPr>
            <p:ph type="title"/>
          </p:nvPr>
        </p:nvSpPr>
        <p:spPr>
          <a:xfrm>
            <a:off x="-1875881" y="-809"/>
            <a:ext cx="8571300" cy="942000"/>
          </a:xfrm>
        </p:spPr>
        <p:txBody>
          <a:bodyPr>
            <a:normAutofit/>
          </a:bodyPr>
          <a:lstStyle/>
          <a:p>
            <a:r>
              <a:rPr lang="en-US" sz="3200" u="sng">
                <a:solidFill>
                  <a:schemeClr val="tx1"/>
                </a:solidFill>
                <a:latin typeface="Raleway"/>
              </a:rPr>
              <a:t>Car Ownership Status</a:t>
            </a:r>
          </a:p>
        </p:txBody>
      </p:sp>
      <p:sp>
        <p:nvSpPr>
          <p:cNvPr id="3" name="TextBox 2">
            <a:extLst>
              <a:ext uri="{FF2B5EF4-FFF2-40B4-BE49-F238E27FC236}">
                <a16:creationId xmlns:a16="http://schemas.microsoft.com/office/drawing/2014/main" id="{E33D348E-4F05-EB4E-A6D8-D319B7089642}"/>
              </a:ext>
            </a:extLst>
          </p:cNvPr>
          <p:cNvSpPr txBox="1"/>
          <p:nvPr/>
        </p:nvSpPr>
        <p:spPr>
          <a:xfrm>
            <a:off x="5695044" y="552101"/>
            <a:ext cx="3260271" cy="4078545"/>
          </a:xfrm>
          <a:prstGeom prst="roundRect">
            <a:avLst/>
          </a:prstGeom>
          <a:solidFill>
            <a:schemeClr val="accent1"/>
          </a:solid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b="1">
                <a:latin typeface="Raleway"/>
                <a:ea typeface="+mn-lt"/>
                <a:cs typeface="+mn-lt"/>
              </a:rPr>
              <a:t>Car Ownership Distribution</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Non-Car Owners (N)</a:t>
            </a:r>
            <a:r>
              <a:rPr lang="en-US" sz="1600">
                <a:latin typeface="Raleway"/>
                <a:ea typeface="+mn-lt"/>
                <a:cs typeface="+mn-lt"/>
              </a:rPr>
              <a:t>: 202,924 </a:t>
            </a:r>
            <a:endParaRPr lang="en-US">
              <a:latin typeface="Raleway"/>
              <a:ea typeface="+mn-lt"/>
              <a:cs typeface="+mn-lt"/>
            </a:endParaRPr>
          </a:p>
          <a:p>
            <a:r>
              <a:rPr lang="en-US" sz="1600">
                <a:latin typeface="Raleway"/>
                <a:ea typeface="+mn-lt"/>
                <a:cs typeface="+mn-lt"/>
              </a:rPr>
              <a:t>  (65.9%)</a:t>
            </a:r>
            <a:endParaRPr lang="en-US">
              <a:latin typeface="Raleway"/>
              <a:ea typeface="+mn-lt"/>
              <a:cs typeface="+mn-lt"/>
            </a:endParaRPr>
          </a:p>
          <a:p>
            <a:r>
              <a:rPr lang="en-US" sz="1600" b="1">
                <a:latin typeface="Raleway"/>
                <a:ea typeface="+mn-lt"/>
                <a:cs typeface="+mn-lt"/>
              </a:rPr>
              <a:t>  Car Owners (Y)</a:t>
            </a:r>
            <a:r>
              <a:rPr lang="en-US" sz="1600">
                <a:latin typeface="Raleway"/>
                <a:ea typeface="+mn-lt"/>
                <a:cs typeface="+mn-lt"/>
              </a:rPr>
              <a:t>: 104,587 (34.1%)</a:t>
            </a:r>
            <a:endParaRPr lang="en-US">
              <a:latin typeface="Raleway"/>
              <a:ea typeface="+mn-lt"/>
              <a:cs typeface="+mn-lt"/>
            </a:endParaRPr>
          </a:p>
          <a:p>
            <a:pPr>
              <a:buFont typeface="Arial"/>
              <a:buChar char="•"/>
            </a:pPr>
            <a:r>
              <a:rPr lang="en-US" sz="1600" b="1">
                <a:latin typeface="Raleway"/>
                <a:ea typeface="+mn-lt"/>
                <a:cs typeface="+mn-lt"/>
              </a:rPr>
              <a:t>Majority Without Car</a:t>
            </a:r>
            <a:endParaRPr lang="en-US">
              <a:latin typeface="Raleway"/>
              <a:ea typeface="+mn-lt"/>
              <a:cs typeface="+mn-lt"/>
            </a:endParaRPr>
          </a:p>
          <a:p>
            <a:r>
              <a:rPr lang="en-US" sz="1600" b="1">
                <a:latin typeface="Raleway"/>
                <a:ea typeface="+mn-lt"/>
                <a:cs typeface="+mn-lt"/>
              </a:rPr>
              <a:t> Ownership</a:t>
            </a:r>
            <a:r>
              <a:rPr lang="en-US" sz="1600">
                <a:latin typeface="Raleway"/>
                <a:ea typeface="+mn-lt"/>
                <a:cs typeface="+mn-lt"/>
              </a:rPr>
              <a:t>:</a:t>
            </a:r>
            <a:endParaRPr lang="en-US">
              <a:latin typeface="Raleway"/>
              <a:ea typeface="+mn-lt"/>
              <a:cs typeface="+mn-lt"/>
            </a:endParaRPr>
          </a:p>
          <a:p>
            <a:r>
              <a:rPr lang="en-US" sz="1600" b="1">
                <a:latin typeface="Raleway"/>
                <a:ea typeface="+mn-lt"/>
                <a:cs typeface="+mn-lt"/>
              </a:rPr>
              <a:t>  Insight</a:t>
            </a:r>
            <a:r>
              <a:rPr lang="en-US" sz="1600">
                <a:latin typeface="Raleway"/>
                <a:ea typeface="+mn-lt"/>
                <a:cs typeface="+mn-lt"/>
              </a:rPr>
              <a:t>: A significant portion of</a:t>
            </a:r>
            <a:endParaRPr lang="en-US">
              <a:latin typeface="Raleway"/>
              <a:ea typeface="+mn-lt"/>
              <a:cs typeface="+mn-lt"/>
            </a:endParaRPr>
          </a:p>
          <a:p>
            <a:r>
              <a:rPr lang="en-US" sz="1600">
                <a:latin typeface="Raleway"/>
                <a:ea typeface="+mn-lt"/>
                <a:cs typeface="+mn-lt"/>
              </a:rPr>
              <a:t>  applicants do not own a car,</a:t>
            </a:r>
            <a:endParaRPr lang="en-US">
              <a:latin typeface="Raleway"/>
              <a:ea typeface="+mn-lt"/>
              <a:cs typeface="+mn-lt"/>
            </a:endParaRPr>
          </a:p>
          <a:p>
            <a:r>
              <a:rPr lang="en-US" sz="1600">
                <a:latin typeface="Raleway"/>
                <a:ea typeface="+mn-lt"/>
                <a:cs typeface="+mn-lt"/>
              </a:rPr>
              <a:t>  which may influence their</a:t>
            </a:r>
            <a:endParaRPr lang="en-US">
              <a:latin typeface="Raleway"/>
              <a:ea typeface="+mn-lt"/>
              <a:cs typeface="+mn-lt"/>
            </a:endParaRPr>
          </a:p>
          <a:p>
            <a:r>
              <a:rPr lang="en-US" sz="1600">
                <a:latin typeface="Raleway"/>
                <a:ea typeface="+mn-lt"/>
                <a:cs typeface="+mn-lt"/>
              </a:rPr>
              <a:t>  financial behaviors and  </a:t>
            </a:r>
            <a:endParaRPr lang="en-US">
              <a:latin typeface="Raleway"/>
              <a:ea typeface="+mn-lt"/>
              <a:cs typeface="+mn-lt"/>
            </a:endParaRPr>
          </a:p>
          <a:p>
            <a:r>
              <a:rPr lang="en-US" sz="1600">
                <a:latin typeface="Raleway"/>
                <a:ea typeface="+mn-lt"/>
                <a:cs typeface="+mn-lt"/>
              </a:rPr>
              <a:t>  borrowing needs.</a:t>
            </a:r>
            <a:endParaRPr lang="en-US">
              <a:latin typeface="Raleway"/>
              <a:ea typeface="+mn-lt"/>
              <a:cs typeface="+mn-lt"/>
            </a:endParaRPr>
          </a:p>
          <a:p>
            <a:endParaRPr lang="en-US" sz="1600"/>
          </a:p>
        </p:txBody>
      </p:sp>
      <p:pic>
        <p:nvPicPr>
          <p:cNvPr id="5" name="Picture 4">
            <a:extLst>
              <a:ext uri="{FF2B5EF4-FFF2-40B4-BE49-F238E27FC236}">
                <a16:creationId xmlns:a16="http://schemas.microsoft.com/office/drawing/2014/main" id="{D29F1979-3E7B-FDEB-91C3-7218115B0191}"/>
              </a:ext>
            </a:extLst>
          </p:cNvPr>
          <p:cNvPicPr>
            <a:picLocks noChangeAspect="1"/>
          </p:cNvPicPr>
          <p:nvPr/>
        </p:nvPicPr>
        <p:blipFill>
          <a:blip r:embed="rId2"/>
          <a:stretch>
            <a:fillRect/>
          </a:stretch>
        </p:blipFill>
        <p:spPr>
          <a:xfrm>
            <a:off x="101774" y="942325"/>
            <a:ext cx="5448822" cy="3297995"/>
          </a:xfrm>
          <a:prstGeom prst="rect">
            <a:avLst/>
          </a:prstGeom>
        </p:spPr>
      </p:pic>
    </p:spTree>
    <p:extLst>
      <p:ext uri="{BB962C8B-B14F-4D97-AF65-F5344CB8AC3E}">
        <p14:creationId xmlns:p14="http://schemas.microsoft.com/office/powerpoint/2010/main" val="4396179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9BADB-2CB5-32A9-F1C1-8C1D08F359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274C148-BFD8-AD17-550A-E0D7581E1799}"/>
              </a:ext>
            </a:extLst>
          </p:cNvPr>
          <p:cNvSpPr>
            <a:spLocks noGrp="1"/>
          </p:cNvSpPr>
          <p:nvPr>
            <p:ph type="title"/>
          </p:nvPr>
        </p:nvSpPr>
        <p:spPr>
          <a:xfrm>
            <a:off x="208453" y="-242692"/>
            <a:ext cx="8748296" cy="853200"/>
          </a:xfrm>
        </p:spPr>
        <p:txBody>
          <a:bodyPr/>
          <a:lstStyle/>
          <a:p>
            <a:r>
              <a:rPr lang="en-US" sz="3200" u="sng">
                <a:latin typeface="+mj-lt"/>
              </a:rPr>
              <a:t>Client Type Vs Contract Status</a:t>
            </a:r>
            <a:endParaRPr lang="en-US" sz="3200" b="1" i="0" u="sng">
              <a:effectLst/>
              <a:latin typeface="+mj-lt"/>
            </a:endParaRPr>
          </a:p>
        </p:txBody>
      </p:sp>
      <p:sp>
        <p:nvSpPr>
          <p:cNvPr id="6" name="Rectangle 3">
            <a:extLst>
              <a:ext uri="{FF2B5EF4-FFF2-40B4-BE49-F238E27FC236}">
                <a16:creationId xmlns:a16="http://schemas.microsoft.com/office/drawing/2014/main" id="{E9EB730D-3BB5-F052-6C60-FD787DBA4381}"/>
              </a:ext>
            </a:extLst>
          </p:cNvPr>
          <p:cNvSpPr>
            <a:spLocks noGrp="1" noChangeArrowheads="1"/>
          </p:cNvSpPr>
          <p:nvPr>
            <p:ph type="body" idx="1"/>
          </p:nvPr>
        </p:nvSpPr>
        <p:spPr bwMode="auto">
          <a:xfrm>
            <a:off x="5168402" y="542731"/>
            <a:ext cx="3778534" cy="4151769"/>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1600" b="0" i="0" u="none" strike="noStrike" cap="none" normalizeH="0" baseline="0">
                <a:ln>
                  <a:noFill/>
                </a:ln>
                <a:solidFill>
                  <a:schemeClr val="tx1"/>
                </a:solidFill>
                <a:effectLst/>
                <a:latin typeface="+mj-lt"/>
                <a:cs typeface="Calibri"/>
              </a:rPr>
              <a:t>Approval rate for New is 93.32% followed by Refreshed is 71.58% and least is for XNA 29.77%</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cs typeface="Calibri"/>
              </a:rPr>
              <a:t>As we know 73.7% of client is  repeat customer</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cs typeface="Calibri"/>
              </a:rPr>
              <a:t>Hence for Repeat customer we see prominent approval , cancelation and refusal rate</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cs typeface="Calibri"/>
              </a:rPr>
              <a:t>Negligible Cancellation/Refusal rate for New and Refreshed client due to their low proportion in the data</a:t>
            </a:r>
          </a:p>
        </p:txBody>
      </p:sp>
      <p:pic>
        <p:nvPicPr>
          <p:cNvPr id="16388" name="Picture 4">
            <a:extLst>
              <a:ext uri="{FF2B5EF4-FFF2-40B4-BE49-F238E27FC236}">
                <a16:creationId xmlns:a16="http://schemas.microsoft.com/office/drawing/2014/main" id="{47F7AA9C-C2C3-8B59-D890-C7F4749C1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27" y="854587"/>
            <a:ext cx="4842518" cy="3529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681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7D8C2-7EF8-0EB0-EBC6-D23FE73060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35B452-5FB2-FF21-67E8-C88F473475E3}"/>
              </a:ext>
            </a:extLst>
          </p:cNvPr>
          <p:cNvSpPr>
            <a:spLocks noGrp="1"/>
          </p:cNvSpPr>
          <p:nvPr>
            <p:ph type="title"/>
          </p:nvPr>
        </p:nvSpPr>
        <p:spPr>
          <a:xfrm>
            <a:off x="302398" y="0"/>
            <a:ext cx="8748296" cy="853200"/>
          </a:xfrm>
        </p:spPr>
        <p:txBody>
          <a:bodyPr/>
          <a:lstStyle/>
          <a:p>
            <a:r>
              <a:rPr lang="en-US" sz="3200" u="sng">
                <a:latin typeface="+mj-lt"/>
              </a:rPr>
              <a:t>Goods Category Vs Contract Status</a:t>
            </a:r>
            <a:endParaRPr lang="en-US" sz="3200" b="1" i="0" u="sng">
              <a:effectLst/>
              <a:latin typeface="+mj-lt"/>
            </a:endParaRPr>
          </a:p>
        </p:txBody>
      </p:sp>
      <p:sp>
        <p:nvSpPr>
          <p:cNvPr id="6" name="Rectangle 3">
            <a:extLst>
              <a:ext uri="{FF2B5EF4-FFF2-40B4-BE49-F238E27FC236}">
                <a16:creationId xmlns:a16="http://schemas.microsoft.com/office/drawing/2014/main" id="{D3D547BD-79D5-3CB4-3D52-3FDA589E960B}"/>
              </a:ext>
            </a:extLst>
          </p:cNvPr>
          <p:cNvSpPr>
            <a:spLocks noGrp="1" noChangeArrowheads="1"/>
          </p:cNvSpPr>
          <p:nvPr>
            <p:ph type="body" idx="1"/>
          </p:nvPr>
        </p:nvSpPr>
        <p:spPr bwMode="auto">
          <a:xfrm>
            <a:off x="5353215" y="981296"/>
            <a:ext cx="3498078" cy="3611701"/>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Approval rate for Animals is 100% followed by Fitness is 99.04% and least is for House Construction 0%</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What kind of goods did the client applied for is not available and there contribution is very high and hence they have higher cancellation, refusal and approval rate</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p:txBody>
      </p:sp>
      <p:pic>
        <p:nvPicPr>
          <p:cNvPr id="17410" name="Picture 2">
            <a:extLst>
              <a:ext uri="{FF2B5EF4-FFF2-40B4-BE49-F238E27FC236}">
                <a16:creationId xmlns:a16="http://schemas.microsoft.com/office/drawing/2014/main" id="{51486E47-0E86-0C57-A00A-F56B62FD4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 y="853200"/>
            <a:ext cx="5351174" cy="387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803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6DE94-2BD7-D942-4CE8-53B214E787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5DC61A-E252-6B6E-7A10-6855456D4A53}"/>
              </a:ext>
            </a:extLst>
          </p:cNvPr>
          <p:cNvSpPr>
            <a:spLocks noGrp="1"/>
          </p:cNvSpPr>
          <p:nvPr>
            <p:ph type="title"/>
          </p:nvPr>
        </p:nvSpPr>
        <p:spPr>
          <a:xfrm>
            <a:off x="302398" y="0"/>
            <a:ext cx="8748296" cy="853200"/>
          </a:xfrm>
        </p:spPr>
        <p:txBody>
          <a:bodyPr/>
          <a:lstStyle/>
          <a:p>
            <a:r>
              <a:rPr lang="en-US" sz="3200" u="sng">
                <a:latin typeface="+mj-lt"/>
              </a:rPr>
              <a:t>Interest Rate Vs Contract Status</a:t>
            </a:r>
            <a:endParaRPr lang="en-US" sz="3200" b="1" i="0" u="sng">
              <a:effectLst/>
              <a:latin typeface="+mj-lt"/>
            </a:endParaRPr>
          </a:p>
        </p:txBody>
      </p:sp>
      <p:sp>
        <p:nvSpPr>
          <p:cNvPr id="6" name="Rectangle 3">
            <a:extLst>
              <a:ext uri="{FF2B5EF4-FFF2-40B4-BE49-F238E27FC236}">
                <a16:creationId xmlns:a16="http://schemas.microsoft.com/office/drawing/2014/main" id="{CAFB8084-F8AB-8104-722F-58DAD7C1DFA8}"/>
              </a:ext>
            </a:extLst>
          </p:cNvPr>
          <p:cNvSpPr>
            <a:spLocks noGrp="1" noChangeArrowheads="1"/>
          </p:cNvSpPr>
          <p:nvPr>
            <p:ph type="body" idx="1"/>
          </p:nvPr>
        </p:nvSpPr>
        <p:spPr bwMode="auto">
          <a:xfrm>
            <a:off x="5371738" y="886183"/>
            <a:ext cx="3685968" cy="3371136"/>
          </a:xfrm>
          <a:prstGeom prst="roundRect">
            <a:avLst/>
          </a:prstGeom>
          <a:solidFill>
            <a:schemeClr val="accent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Approval rate for High is 84.62% followed by middle is 83.78% and least is for XNA is 18.90%</a:t>
            </a:r>
          </a:p>
          <a:p>
            <a:pPr marL="285750" indent="-285750" eaLnBrk="0" fontAlgn="base" hangingPunct="0">
              <a:lnSpc>
                <a:spcPct val="100000"/>
              </a:lnSpc>
              <a:spcBef>
                <a:spcPct val="0"/>
              </a:spcBef>
              <a:spcAft>
                <a:spcPct val="0"/>
              </a:spcAft>
              <a:buClrTx/>
              <a:buSzTx/>
            </a:pPr>
            <a:endParaRPr lang="en-US" altLang="en-US" sz="1600">
              <a:solidFill>
                <a:schemeClr val="tx1"/>
              </a:solidFill>
              <a:latin typeface="+mj-lt"/>
            </a:endParaRP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We see very few </a:t>
            </a:r>
            <a:r>
              <a:rPr lang="en-US" altLang="en-US" sz="1600" err="1">
                <a:solidFill>
                  <a:schemeClr val="tx1"/>
                </a:solidFill>
                <a:latin typeface="+mj-lt"/>
              </a:rPr>
              <a:t>low_action</a:t>
            </a:r>
            <a:r>
              <a:rPr lang="en-US" altLang="en-US" sz="1600">
                <a:solidFill>
                  <a:schemeClr val="tx1"/>
                </a:solidFill>
                <a:latin typeface="+mj-lt"/>
              </a:rPr>
              <a:t> interest rate gets approved</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Some approved contract does not have interest rate defined</a:t>
            </a:r>
          </a:p>
          <a:p>
            <a:pPr marL="285750" indent="-285750" eaLnBrk="0" fontAlgn="base" hangingPunct="0">
              <a:lnSpc>
                <a:spcPct val="100000"/>
              </a:lnSpc>
              <a:spcBef>
                <a:spcPct val="0"/>
              </a:spcBef>
              <a:spcAft>
                <a:spcPct val="0"/>
              </a:spcAft>
              <a:buClrTx/>
              <a:buSzTx/>
            </a:pPr>
            <a:r>
              <a:rPr lang="en-US" altLang="en-US" sz="1600">
                <a:solidFill>
                  <a:schemeClr val="tx1"/>
                </a:solidFill>
                <a:latin typeface="+mj-lt"/>
              </a:rPr>
              <a:t>High, middle, low normal have nearly equal contribution in approved contract</a:t>
            </a:r>
          </a:p>
        </p:txBody>
      </p:sp>
      <p:pic>
        <p:nvPicPr>
          <p:cNvPr id="3076" name="Picture 4">
            <a:extLst>
              <a:ext uri="{FF2B5EF4-FFF2-40B4-BE49-F238E27FC236}">
                <a16:creationId xmlns:a16="http://schemas.microsoft.com/office/drawing/2014/main" id="{DAA6A99A-9E95-9CA8-363C-699D684E4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08" y="731520"/>
            <a:ext cx="4382921" cy="381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702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EB74-4EC7-BA2E-17D0-17D80EAD8D36}"/>
              </a:ext>
            </a:extLst>
          </p:cNvPr>
          <p:cNvSpPr>
            <a:spLocks noGrp="1"/>
          </p:cNvSpPr>
          <p:nvPr>
            <p:ph type="title"/>
          </p:nvPr>
        </p:nvSpPr>
        <p:spPr>
          <a:xfrm>
            <a:off x="3271" y="-3543"/>
            <a:ext cx="3500373" cy="942000"/>
          </a:xfrm>
        </p:spPr>
        <p:txBody>
          <a:bodyPr>
            <a:normAutofit/>
          </a:bodyPr>
          <a:lstStyle/>
          <a:p>
            <a:r>
              <a:rPr lang="en-US" sz="4000" u="sng">
                <a:solidFill>
                  <a:schemeClr val="tx1"/>
                </a:solidFill>
                <a:latin typeface="Raleway"/>
              </a:rPr>
              <a:t>Dashboards</a:t>
            </a:r>
            <a:endParaRPr lang="en-US" sz="4000" u="sng">
              <a:solidFill>
                <a:schemeClr val="tx1"/>
              </a:solidFill>
            </a:endParaRPr>
          </a:p>
        </p:txBody>
      </p:sp>
      <p:pic>
        <p:nvPicPr>
          <p:cNvPr id="5" name="Picture 4">
            <a:extLst>
              <a:ext uri="{FF2B5EF4-FFF2-40B4-BE49-F238E27FC236}">
                <a16:creationId xmlns:a16="http://schemas.microsoft.com/office/drawing/2014/main" id="{2F9A67C1-3D56-A4D7-D0C5-8A5162135C06}"/>
              </a:ext>
            </a:extLst>
          </p:cNvPr>
          <p:cNvPicPr>
            <a:picLocks noChangeAspect="1"/>
          </p:cNvPicPr>
          <p:nvPr/>
        </p:nvPicPr>
        <p:blipFill>
          <a:blip r:embed="rId2"/>
          <a:stretch>
            <a:fillRect/>
          </a:stretch>
        </p:blipFill>
        <p:spPr>
          <a:xfrm>
            <a:off x="268741" y="747713"/>
            <a:ext cx="8715374" cy="3829503"/>
          </a:xfrm>
          <a:prstGeom prst="rect">
            <a:avLst/>
          </a:prstGeom>
        </p:spPr>
      </p:pic>
    </p:spTree>
    <p:extLst>
      <p:ext uri="{BB962C8B-B14F-4D97-AF65-F5344CB8AC3E}">
        <p14:creationId xmlns:p14="http://schemas.microsoft.com/office/powerpoint/2010/main" val="744709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E49CF5-61CF-8657-C94A-4AB1B26E727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10ECCE4-0ED0-0B3D-5D69-71B88228E331}"/>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9029112-5AED-D96D-4D6A-8332647CAFBB}"/>
              </a:ext>
            </a:extLst>
          </p:cNvPr>
          <p:cNvPicPr>
            <a:picLocks noChangeAspect="1"/>
          </p:cNvPicPr>
          <p:nvPr/>
        </p:nvPicPr>
        <p:blipFill>
          <a:blip r:embed="rId2"/>
          <a:stretch>
            <a:fillRect/>
          </a:stretch>
        </p:blipFill>
        <p:spPr>
          <a:xfrm>
            <a:off x="0" y="0"/>
            <a:ext cx="9144000" cy="5123958"/>
          </a:xfrm>
          <a:prstGeom prst="rect">
            <a:avLst/>
          </a:prstGeom>
        </p:spPr>
      </p:pic>
    </p:spTree>
    <p:extLst>
      <p:ext uri="{BB962C8B-B14F-4D97-AF65-F5344CB8AC3E}">
        <p14:creationId xmlns:p14="http://schemas.microsoft.com/office/powerpoint/2010/main" val="2090274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2FC0FC-CFB7-A700-58E7-92DBEF77CDD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57FD2CA-1197-BCA6-7992-40BBFEEA981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37EF2C08-9970-9932-2DB9-2F7E89319E14}"/>
              </a:ext>
            </a:extLst>
          </p:cNvPr>
          <p:cNvPicPr>
            <a:picLocks noChangeAspect="1"/>
          </p:cNvPicPr>
          <p:nvPr/>
        </p:nvPicPr>
        <p:blipFill>
          <a:blip r:embed="rId2"/>
          <a:stretch>
            <a:fillRect/>
          </a:stretch>
        </p:blipFill>
        <p:spPr>
          <a:xfrm>
            <a:off x="0" y="16431"/>
            <a:ext cx="9144000" cy="5110637"/>
          </a:xfrm>
          <a:prstGeom prst="rect">
            <a:avLst/>
          </a:prstGeom>
        </p:spPr>
      </p:pic>
    </p:spTree>
    <p:extLst>
      <p:ext uri="{BB962C8B-B14F-4D97-AF65-F5344CB8AC3E}">
        <p14:creationId xmlns:p14="http://schemas.microsoft.com/office/powerpoint/2010/main" val="3025669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349840-223A-81F7-2A29-30EEC3FE06EE}"/>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0DACCAA-CAF0-A02A-1A9D-2F99DBC8946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9E10300-F8AD-5BE6-27C1-B89ADCA36F8D}"/>
              </a:ext>
            </a:extLst>
          </p:cNvPr>
          <p:cNvPicPr>
            <a:picLocks noChangeAspect="1"/>
          </p:cNvPicPr>
          <p:nvPr/>
        </p:nvPicPr>
        <p:blipFill>
          <a:blip r:embed="rId2"/>
          <a:stretch>
            <a:fillRect/>
          </a:stretch>
        </p:blipFill>
        <p:spPr>
          <a:xfrm>
            <a:off x="11033" y="0"/>
            <a:ext cx="9121934" cy="5143500"/>
          </a:xfrm>
          <a:prstGeom prst="rect">
            <a:avLst/>
          </a:prstGeom>
        </p:spPr>
      </p:pic>
    </p:spTree>
    <p:extLst>
      <p:ext uri="{BB962C8B-B14F-4D97-AF65-F5344CB8AC3E}">
        <p14:creationId xmlns:p14="http://schemas.microsoft.com/office/powerpoint/2010/main" val="3559572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501E60-D835-5B8C-3D02-7FCF3BA9A86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DF7C096-D4DF-86E0-1681-CB5C04B6AA2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545D12E-5DE4-ABFE-5B08-537E4BDF521E}"/>
              </a:ext>
            </a:extLst>
          </p:cNvPr>
          <p:cNvPicPr>
            <a:picLocks noChangeAspect="1"/>
          </p:cNvPicPr>
          <p:nvPr/>
        </p:nvPicPr>
        <p:blipFill>
          <a:blip r:embed="rId2"/>
          <a:stretch>
            <a:fillRect/>
          </a:stretch>
        </p:blipFill>
        <p:spPr>
          <a:xfrm>
            <a:off x="55836" y="0"/>
            <a:ext cx="9032328" cy="5143500"/>
          </a:xfrm>
          <a:prstGeom prst="rect">
            <a:avLst/>
          </a:prstGeom>
        </p:spPr>
      </p:pic>
    </p:spTree>
    <p:extLst>
      <p:ext uri="{BB962C8B-B14F-4D97-AF65-F5344CB8AC3E}">
        <p14:creationId xmlns:p14="http://schemas.microsoft.com/office/powerpoint/2010/main" val="37001474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EB74-4EC7-BA2E-17D0-17D80EAD8D36}"/>
              </a:ext>
            </a:extLst>
          </p:cNvPr>
          <p:cNvSpPr>
            <a:spLocks noGrp="1"/>
          </p:cNvSpPr>
          <p:nvPr>
            <p:ph type="title"/>
          </p:nvPr>
        </p:nvSpPr>
        <p:spPr>
          <a:xfrm>
            <a:off x="3271" y="-3543"/>
            <a:ext cx="5450730" cy="942000"/>
          </a:xfrm>
        </p:spPr>
        <p:txBody>
          <a:bodyPr>
            <a:normAutofit/>
          </a:bodyPr>
          <a:lstStyle/>
          <a:p>
            <a:r>
              <a:rPr lang="en-US" sz="4000" u="sng">
                <a:solidFill>
                  <a:schemeClr val="tx1"/>
                </a:solidFill>
                <a:latin typeface="Raleway"/>
              </a:rPr>
              <a:t>Predictive Modelling</a:t>
            </a:r>
            <a:endParaRPr lang="en-US" sz="4000" u="sng">
              <a:solidFill>
                <a:schemeClr val="tx1"/>
              </a:solidFill>
            </a:endParaRPr>
          </a:p>
        </p:txBody>
      </p:sp>
      <p:pic>
        <p:nvPicPr>
          <p:cNvPr id="3" name="Picture 2">
            <a:extLst>
              <a:ext uri="{FF2B5EF4-FFF2-40B4-BE49-F238E27FC236}">
                <a16:creationId xmlns:a16="http://schemas.microsoft.com/office/drawing/2014/main" id="{EE0DDE10-5B9A-C70B-7AFB-27B3539C22AC}"/>
              </a:ext>
            </a:extLst>
          </p:cNvPr>
          <p:cNvPicPr>
            <a:picLocks noChangeAspect="1"/>
          </p:cNvPicPr>
          <p:nvPr/>
        </p:nvPicPr>
        <p:blipFill>
          <a:blip r:embed="rId2"/>
          <a:stretch>
            <a:fillRect/>
          </a:stretch>
        </p:blipFill>
        <p:spPr>
          <a:xfrm>
            <a:off x="335642" y="804956"/>
            <a:ext cx="8481786" cy="3787587"/>
          </a:xfrm>
          <a:prstGeom prst="rect">
            <a:avLst/>
          </a:prstGeom>
        </p:spPr>
      </p:pic>
    </p:spTree>
    <p:extLst>
      <p:ext uri="{BB962C8B-B14F-4D97-AF65-F5344CB8AC3E}">
        <p14:creationId xmlns:p14="http://schemas.microsoft.com/office/powerpoint/2010/main" val="26499254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Right 6">
            <a:extLst>
              <a:ext uri="{FF2B5EF4-FFF2-40B4-BE49-F238E27FC236}">
                <a16:creationId xmlns:a16="http://schemas.microsoft.com/office/drawing/2014/main" id="{DA2458D2-7944-A3A9-D366-E3415C1DFF68}"/>
              </a:ext>
            </a:extLst>
          </p:cNvPr>
          <p:cNvSpPr/>
          <p:nvPr/>
        </p:nvSpPr>
        <p:spPr>
          <a:xfrm>
            <a:off x="539822" y="369989"/>
            <a:ext cx="3139291" cy="1433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tx1"/>
                </a:solidFill>
                <a:latin typeface="Calibri"/>
                <a:ea typeface="Calibri"/>
                <a:cs typeface="Calibri"/>
              </a:rPr>
              <a:t>Agenda</a:t>
            </a:r>
          </a:p>
        </p:txBody>
      </p:sp>
      <p:pic>
        <p:nvPicPr>
          <p:cNvPr id="2" name="Picture 1">
            <a:extLst>
              <a:ext uri="{FF2B5EF4-FFF2-40B4-BE49-F238E27FC236}">
                <a16:creationId xmlns:a16="http://schemas.microsoft.com/office/drawing/2014/main" id="{AFB7EDD8-FB81-755F-0335-32EC3FCE2FDB}"/>
              </a:ext>
            </a:extLst>
          </p:cNvPr>
          <p:cNvPicPr>
            <a:picLocks noChangeAspect="1"/>
          </p:cNvPicPr>
          <p:nvPr/>
        </p:nvPicPr>
        <p:blipFill>
          <a:blip r:embed="rId3"/>
          <a:stretch>
            <a:fillRect/>
          </a:stretch>
        </p:blipFill>
        <p:spPr>
          <a:xfrm>
            <a:off x="3804853" y="366486"/>
            <a:ext cx="5335223" cy="4383313"/>
          </a:xfrm>
          <a:prstGeom prst="rect">
            <a:avLst/>
          </a:prstGeom>
        </p:spPr>
      </p:pic>
    </p:spTree>
    <p:extLst>
      <p:ext uri="{BB962C8B-B14F-4D97-AF65-F5344CB8AC3E}">
        <p14:creationId xmlns:p14="http://schemas.microsoft.com/office/powerpoint/2010/main" val="3051958116"/>
      </p:ext>
    </p:extLst>
  </p:cSld>
  <p:clrMapOvr>
    <a:masterClrMapping/>
  </p:clrMapOvr>
</p:sld>
</file>

<file path=ppt/theme/theme1.xml><?xml version="1.0" encoding="utf-8"?>
<a:theme xmlns:a="http://schemas.openxmlformats.org/drawingml/2006/main" name="Trop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3">
      <a:majorFont>
        <a:latin typeface="Raleway"/>
        <a:ea typeface=""/>
        <a:cs typeface=""/>
      </a:majorFont>
      <a:minorFont>
        <a:latin typeface="Ralewa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8539</Words>
  <Application>Microsoft Office PowerPoint</Application>
  <PresentationFormat>On-screen Show (16:9)</PresentationFormat>
  <Paragraphs>653</Paragraphs>
  <Slides>115</Slides>
  <Notes>27</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Tropic</vt:lpstr>
      <vt:lpstr>PowerPoint Presentation</vt:lpstr>
      <vt:lpstr>PowerPoint Presentation</vt:lpstr>
      <vt:lpstr>Business Context</vt:lpstr>
      <vt:lpstr>About Data</vt:lpstr>
      <vt:lpstr>Exploratory Data Analysis (EDA)</vt:lpstr>
      <vt:lpstr>Analysis On Application Data </vt:lpstr>
      <vt:lpstr>Distribution of loan defaults</vt:lpstr>
      <vt:lpstr>Gender Distribution</vt:lpstr>
      <vt:lpstr>Car Ownership Status</vt:lpstr>
      <vt:lpstr>Realty Ownership Status</vt:lpstr>
      <vt:lpstr>Number of Children Distribution</vt:lpstr>
      <vt:lpstr>Distribution of Loan Types</vt:lpstr>
      <vt:lpstr>Employment Status</vt:lpstr>
      <vt:lpstr>Distribution of Document Submissions</vt:lpstr>
      <vt:lpstr>Distribution of Income Types</vt:lpstr>
      <vt:lpstr>Distribution of Family Status</vt:lpstr>
      <vt:lpstr>Distribution of Housing Type</vt:lpstr>
      <vt:lpstr>Credit Amount Distribution</vt:lpstr>
      <vt:lpstr>Income Distribution Among Clients</vt:lpstr>
      <vt:lpstr>Loan Annuity Distribution Among Clients</vt:lpstr>
      <vt:lpstr>Goods Price Distribution</vt:lpstr>
      <vt:lpstr>Accompanying Client Distribution</vt:lpstr>
      <vt:lpstr>Education of Client Distribution</vt:lpstr>
      <vt:lpstr>Organization Type Distribution</vt:lpstr>
      <vt:lpstr>House Type Distribution</vt:lpstr>
      <vt:lpstr>Client Age Distribution</vt:lpstr>
      <vt:lpstr> Rating of the Region City Distribution</vt:lpstr>
      <vt:lpstr>Capital Repair Fund Distribution</vt:lpstr>
      <vt:lpstr>Applicant's Family Members Distribution</vt:lpstr>
      <vt:lpstr>Occupation Type Distribution</vt:lpstr>
      <vt:lpstr>Applicant's Email Distribution</vt:lpstr>
      <vt:lpstr>Region Rating Distribution</vt:lpstr>
      <vt:lpstr>Weekday Application Trend</vt:lpstr>
      <vt:lpstr>Gender vs Loan Default</vt:lpstr>
      <vt:lpstr>Car Ownership vs. Loan Default</vt:lpstr>
      <vt:lpstr>Average Credit Amount by Gender</vt:lpstr>
      <vt:lpstr>Average Loan Amount by Family Status</vt:lpstr>
      <vt:lpstr>Amount Credit vs Amount Goods Price</vt:lpstr>
      <vt:lpstr>Realty Ownership vs. Loan Default</vt:lpstr>
      <vt:lpstr>Number of Children vs. Loan Default</vt:lpstr>
      <vt:lpstr>Family Status vs. Loan Default</vt:lpstr>
      <vt:lpstr>Family Status vs. Loan Default</vt:lpstr>
      <vt:lpstr>Housing Type vs. Loan Default</vt:lpstr>
      <vt:lpstr>Income Type vs. Loan Default</vt:lpstr>
      <vt:lpstr>Type of Loan vs Loan Default</vt:lpstr>
      <vt:lpstr>Accompanying Client vs Loan Default</vt:lpstr>
      <vt:lpstr>Education vs Loan Default</vt:lpstr>
      <vt:lpstr>Occupation Type vs Loan Default</vt:lpstr>
      <vt:lpstr>Capital Repair Fund vs Loan Default</vt:lpstr>
      <vt:lpstr>PowerPoint Presentation</vt:lpstr>
      <vt:lpstr>Mobile Reachability vs Loan Default</vt:lpstr>
      <vt:lpstr>Email Ownership vs Loan Default</vt:lpstr>
      <vt:lpstr>Family Members vs Loan Default</vt:lpstr>
      <vt:lpstr>Region Rating vs Loan Default</vt:lpstr>
      <vt:lpstr>Applied Day vs Loan Default</vt:lpstr>
      <vt:lpstr>Organization Type vs Loan Default</vt:lpstr>
      <vt:lpstr>Gender, Car Ownership, and Loan Default</vt:lpstr>
      <vt:lpstr>Income Type , Family Status, and Loan Default</vt:lpstr>
      <vt:lpstr>PowerPoint Presentation</vt:lpstr>
      <vt:lpstr>Employment Status, Car Ownership, and Loan Default</vt:lpstr>
      <vt:lpstr>Age, Income, and Loan Default</vt:lpstr>
      <vt:lpstr>Family Status, Number of Children and Loan Default</vt:lpstr>
      <vt:lpstr>Housing Type, Realty Ownership and Loan Default</vt:lpstr>
      <vt:lpstr>Name Type Suite, Income Type and Loan Application</vt:lpstr>
      <vt:lpstr>Region Rating, Housing Type and Loan Application</vt:lpstr>
      <vt:lpstr>Document Count and Loan Default</vt:lpstr>
      <vt:lpstr>Analysis On Previous Application </vt:lpstr>
      <vt:lpstr>Previous Loan Purpose Distribution</vt:lpstr>
      <vt:lpstr>Previous Loan Type Distribution</vt:lpstr>
      <vt:lpstr>Previous Payment Channel Distribution</vt:lpstr>
      <vt:lpstr>Payment method distribution</vt:lpstr>
      <vt:lpstr>Loan Rejection Reason Distribution</vt:lpstr>
      <vt:lpstr>Applicant Status Distribution </vt:lpstr>
      <vt:lpstr>Previous Product Type Distribution</vt:lpstr>
      <vt:lpstr>Previous Acquisition Channel Distribution</vt:lpstr>
      <vt:lpstr>Previous Seller Industry Distribution</vt:lpstr>
      <vt:lpstr>Types of Loan Distribution</vt:lpstr>
      <vt:lpstr>Contract Status Distribution</vt:lpstr>
      <vt:lpstr>Decision Made Distribution</vt:lpstr>
      <vt:lpstr>Accompanied Client Distribution</vt:lpstr>
      <vt:lpstr>Client Type Distribution</vt:lpstr>
      <vt:lpstr>Type of Goods Distribution</vt:lpstr>
      <vt:lpstr>Channel Distribution</vt:lpstr>
      <vt:lpstr>Grouped Interest Rate Distribution</vt:lpstr>
      <vt:lpstr>Previous Application Annuity Distribution</vt:lpstr>
      <vt:lpstr>Previous Application Amount Distribution</vt:lpstr>
      <vt:lpstr>Previous Credit Amount Distribution</vt:lpstr>
      <vt:lpstr>Contract Type Vs Contract Status</vt:lpstr>
      <vt:lpstr>Purpose of Cash Loan Vs Contract Status</vt:lpstr>
      <vt:lpstr>Client Type Vs Contract Status</vt:lpstr>
      <vt:lpstr>Goods Category Vs Contract Status</vt:lpstr>
      <vt:lpstr>Interest Rate Vs Contract Status</vt:lpstr>
      <vt:lpstr>Dashboards</vt:lpstr>
      <vt:lpstr>PowerPoint Presentation</vt:lpstr>
      <vt:lpstr>PowerPoint Presentation</vt:lpstr>
      <vt:lpstr>PowerPoint Presentation</vt:lpstr>
      <vt:lpstr>PowerPoint Presentation</vt:lpstr>
      <vt:lpstr>Predictive Modelling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Faizan Karim</cp:lastModifiedBy>
  <cp:revision>22</cp:revision>
  <cp:lastPrinted>2023-08-03T06:18:45Z</cp:lastPrinted>
  <dcterms:modified xsi:type="dcterms:W3CDTF">2024-10-22T16:11:17Z</dcterms:modified>
</cp:coreProperties>
</file>